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51" r:id="rId2"/>
  </p:sldMasterIdLst>
  <p:notesMasterIdLst>
    <p:notesMasterId r:id="rId13"/>
  </p:notesMasterIdLst>
  <p:handoutMasterIdLst>
    <p:handoutMasterId r:id="rId14"/>
  </p:handoutMasterIdLst>
  <p:sldIdLst>
    <p:sldId id="315" r:id="rId3"/>
    <p:sldId id="407" r:id="rId4"/>
    <p:sldId id="408" r:id="rId5"/>
    <p:sldId id="411" r:id="rId6"/>
    <p:sldId id="412" r:id="rId7"/>
    <p:sldId id="413" r:id="rId8"/>
    <p:sldId id="415" r:id="rId9"/>
    <p:sldId id="418" r:id="rId10"/>
    <p:sldId id="402" r:id="rId11"/>
    <p:sldId id="41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343"/>
    <a:srgbClr val="FF6767"/>
    <a:srgbClr val="5F4530"/>
    <a:srgbClr val="A3DA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5" autoAdjust="0"/>
    <p:restoredTop sz="94660"/>
  </p:normalViewPr>
  <p:slideViewPr>
    <p:cSldViewPr snapToGrid="0">
      <p:cViewPr>
        <p:scale>
          <a:sx n="68" d="100"/>
          <a:sy n="68" d="100"/>
        </p:scale>
        <p:origin x="552" y="48"/>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4A514C-5218-5F9D-BE9A-27E9F2F260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4F1C3EFD-75D9-BE17-4586-A00F71F5A3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47010F-9D5B-4836-8A27-B72421D28AF4}" type="datetimeFigureOut">
              <a:rPr lang="en-PH" smtClean="0"/>
              <a:t>14/10/2023</a:t>
            </a:fld>
            <a:endParaRPr lang="en-PH"/>
          </a:p>
        </p:txBody>
      </p:sp>
      <p:sp>
        <p:nvSpPr>
          <p:cNvPr id="4" name="Footer Placeholder 3">
            <a:extLst>
              <a:ext uri="{FF2B5EF4-FFF2-40B4-BE49-F238E27FC236}">
                <a16:creationId xmlns:a16="http://schemas.microsoft.com/office/drawing/2014/main" id="{9671010F-82FA-69DA-4373-2E00603B80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a:extLst>
              <a:ext uri="{FF2B5EF4-FFF2-40B4-BE49-F238E27FC236}">
                <a16:creationId xmlns:a16="http://schemas.microsoft.com/office/drawing/2014/main" id="{88263821-92EF-9786-8D3E-F1CF9C45E4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1ACDCE-72F9-46E9-BF67-627E4D33FC72}" type="slidenum">
              <a:rPr lang="en-PH" smtClean="0"/>
              <a:t>‹#›</a:t>
            </a:fld>
            <a:endParaRPr lang="en-PH"/>
          </a:p>
        </p:txBody>
      </p:sp>
    </p:spTree>
    <p:extLst>
      <p:ext uri="{BB962C8B-B14F-4D97-AF65-F5344CB8AC3E}">
        <p14:creationId xmlns:p14="http://schemas.microsoft.com/office/powerpoint/2010/main" val="2658750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EF4AC-B333-4DFE-A4EE-F4DAD36A72A4}" type="datetimeFigureOut">
              <a:rPr lang="en-PH" smtClean="0"/>
              <a:t>14/10/2023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9B1285-BF03-41F7-ACDA-8A345D3BD44F}" type="slidenum">
              <a:rPr lang="en-PH" smtClean="0"/>
              <a:t>‹#›</a:t>
            </a:fld>
            <a:endParaRPr lang="en-PH"/>
          </a:p>
        </p:txBody>
      </p:sp>
    </p:spTree>
    <p:extLst>
      <p:ext uri="{BB962C8B-B14F-4D97-AF65-F5344CB8AC3E}">
        <p14:creationId xmlns:p14="http://schemas.microsoft.com/office/powerpoint/2010/main" val="1657279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gb44da113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gb44da113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2"/>
        <p:cNvGrpSpPr/>
        <p:nvPr/>
      </p:nvGrpSpPr>
      <p:grpSpPr>
        <a:xfrm>
          <a:off x="0" y="0"/>
          <a:ext cx="0" cy="0"/>
          <a:chOff x="0" y="0"/>
          <a:chExt cx="0" cy="0"/>
        </a:xfrm>
      </p:grpSpPr>
      <p:pic>
        <p:nvPicPr>
          <p:cNvPr id="393" name="Google Shape;393;p33"/>
          <p:cNvPicPr preferRelativeResize="0"/>
          <p:nvPr/>
        </p:nvPicPr>
        <p:blipFill>
          <a:blip r:embed="rId2">
            <a:alphaModFix amt="50000"/>
          </a:blip>
          <a:stretch>
            <a:fillRect/>
          </a:stretch>
        </p:blipFill>
        <p:spPr>
          <a:xfrm rot="10800000" flipH="1">
            <a:off x="-67" y="0"/>
            <a:ext cx="12192000" cy="6858000"/>
          </a:xfrm>
          <a:prstGeom prst="rect">
            <a:avLst/>
          </a:prstGeom>
          <a:noFill/>
          <a:ln>
            <a:noFill/>
          </a:ln>
        </p:spPr>
      </p:pic>
      <p:pic>
        <p:nvPicPr>
          <p:cNvPr id="394" name="Google Shape;394;p33"/>
          <p:cNvPicPr preferRelativeResize="0"/>
          <p:nvPr/>
        </p:nvPicPr>
        <p:blipFill>
          <a:blip r:embed="rId3">
            <a:alphaModFix/>
          </a:blip>
          <a:stretch>
            <a:fillRect/>
          </a:stretch>
        </p:blipFill>
        <p:spPr>
          <a:xfrm rot="150412">
            <a:off x="-1516717" y="-2827765"/>
            <a:ext cx="5380565" cy="3944332"/>
          </a:xfrm>
          <a:prstGeom prst="rect">
            <a:avLst/>
          </a:prstGeom>
          <a:noFill/>
          <a:ln>
            <a:noFill/>
          </a:ln>
          <a:effectLst>
            <a:outerShdw blurRad="200025" dist="19050" dir="5400000" algn="bl" rotWithShape="0">
              <a:schemeClr val="dk1">
                <a:alpha val="20000"/>
              </a:schemeClr>
            </a:outerShdw>
          </a:effectLst>
        </p:spPr>
      </p:pic>
      <p:pic>
        <p:nvPicPr>
          <p:cNvPr id="395" name="Google Shape;395;p33"/>
          <p:cNvPicPr preferRelativeResize="0"/>
          <p:nvPr/>
        </p:nvPicPr>
        <p:blipFill>
          <a:blip r:embed="rId4">
            <a:alphaModFix/>
          </a:blip>
          <a:stretch>
            <a:fillRect/>
          </a:stretch>
        </p:blipFill>
        <p:spPr>
          <a:xfrm rot="2">
            <a:off x="8538579" y="5821577"/>
            <a:ext cx="4057477" cy="4057516"/>
          </a:xfrm>
          <a:prstGeom prst="rect">
            <a:avLst/>
          </a:prstGeom>
          <a:noFill/>
          <a:ln>
            <a:noFill/>
          </a:ln>
          <a:effectLst>
            <a:outerShdw blurRad="200025" dist="19050" dir="5400000" algn="bl" rotWithShape="0">
              <a:schemeClr val="dk1">
                <a:alpha val="20000"/>
              </a:schemeClr>
            </a:outerShdw>
          </a:effectLst>
        </p:spPr>
      </p:pic>
      <p:pic>
        <p:nvPicPr>
          <p:cNvPr id="396" name="Google Shape;396;p33"/>
          <p:cNvPicPr preferRelativeResize="0"/>
          <p:nvPr/>
        </p:nvPicPr>
        <p:blipFill>
          <a:blip r:embed="rId5">
            <a:alphaModFix/>
          </a:blip>
          <a:stretch>
            <a:fillRect/>
          </a:stretch>
        </p:blipFill>
        <p:spPr>
          <a:xfrm rot="-10082767">
            <a:off x="-1338707" y="6206059"/>
            <a:ext cx="5024485" cy="2952688"/>
          </a:xfrm>
          <a:prstGeom prst="rect">
            <a:avLst/>
          </a:prstGeom>
          <a:noFill/>
          <a:ln>
            <a:noFill/>
          </a:ln>
          <a:effectLst>
            <a:outerShdw blurRad="200025" dist="19050" dir="5400000" algn="bl" rotWithShape="0">
              <a:schemeClr val="dk1">
                <a:alpha val="20000"/>
              </a:schemeClr>
            </a:outerShdw>
          </a:effectLst>
        </p:spPr>
      </p:pic>
      <p:pic>
        <p:nvPicPr>
          <p:cNvPr id="397" name="Google Shape;397;p33"/>
          <p:cNvPicPr preferRelativeResize="0"/>
          <p:nvPr/>
        </p:nvPicPr>
        <p:blipFill>
          <a:blip r:embed="rId6">
            <a:alphaModFix/>
          </a:blip>
          <a:stretch>
            <a:fillRect/>
          </a:stretch>
        </p:blipFill>
        <p:spPr>
          <a:xfrm rot="578456">
            <a:off x="10207411" y="-3149552"/>
            <a:ext cx="5117800" cy="4587901"/>
          </a:xfrm>
          <a:prstGeom prst="rect">
            <a:avLst/>
          </a:prstGeom>
          <a:noFill/>
          <a:ln>
            <a:noFill/>
          </a:ln>
          <a:effectLst>
            <a:outerShdw blurRad="200025" dist="19050" dir="5400000" algn="bl" rotWithShape="0">
              <a:schemeClr val="dk1">
                <a:alpha val="20000"/>
              </a:schemeClr>
            </a:outerShdw>
          </a:effectLst>
        </p:spPr>
      </p:pic>
      <p:pic>
        <p:nvPicPr>
          <p:cNvPr id="398" name="Google Shape;398;p33"/>
          <p:cNvPicPr preferRelativeResize="0"/>
          <p:nvPr/>
        </p:nvPicPr>
        <p:blipFill>
          <a:blip r:embed="rId7">
            <a:alphaModFix/>
          </a:blip>
          <a:stretch>
            <a:fillRect/>
          </a:stretch>
        </p:blipFill>
        <p:spPr>
          <a:xfrm>
            <a:off x="11376788" y="2413476"/>
            <a:ext cx="1827189" cy="2031048"/>
          </a:xfrm>
          <a:prstGeom prst="rect">
            <a:avLst/>
          </a:prstGeom>
          <a:noFill/>
          <a:ln>
            <a:noFill/>
          </a:ln>
          <a:effectLst>
            <a:outerShdw blurRad="57150" dist="19050" dir="5400000" algn="bl" rotWithShape="0">
              <a:schemeClr val="dk1">
                <a:alpha val="30000"/>
              </a:schemeClr>
            </a:outerShdw>
          </a:effectLst>
        </p:spPr>
      </p:pic>
      <p:pic>
        <p:nvPicPr>
          <p:cNvPr id="399" name="Google Shape;399;p33"/>
          <p:cNvPicPr preferRelativeResize="0"/>
          <p:nvPr/>
        </p:nvPicPr>
        <p:blipFill>
          <a:blip r:embed="rId8">
            <a:alphaModFix/>
          </a:blip>
          <a:stretch>
            <a:fillRect/>
          </a:stretch>
        </p:blipFill>
        <p:spPr>
          <a:xfrm>
            <a:off x="-650765" y="3656580"/>
            <a:ext cx="1491199" cy="1687507"/>
          </a:xfrm>
          <a:prstGeom prst="rect">
            <a:avLst/>
          </a:prstGeom>
          <a:noFill/>
          <a:ln>
            <a:noFill/>
          </a:ln>
          <a:effectLst>
            <a:outerShdw blurRad="57150" dist="19050" dir="5400000" algn="bl" rotWithShape="0">
              <a:schemeClr val="dk1">
                <a:alpha val="30000"/>
              </a:scheme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00"/>
        <p:cNvGrpSpPr/>
        <p:nvPr/>
      </p:nvGrpSpPr>
      <p:grpSpPr>
        <a:xfrm>
          <a:off x="0" y="0"/>
          <a:ext cx="0" cy="0"/>
          <a:chOff x="0" y="0"/>
          <a:chExt cx="0" cy="0"/>
        </a:xfrm>
      </p:grpSpPr>
      <p:pic>
        <p:nvPicPr>
          <p:cNvPr id="401" name="Google Shape;401;p34"/>
          <p:cNvPicPr preferRelativeResize="0"/>
          <p:nvPr/>
        </p:nvPicPr>
        <p:blipFill>
          <a:blip r:embed="rId2">
            <a:alphaModFix amt="50000"/>
          </a:blip>
          <a:stretch>
            <a:fillRect/>
          </a:stretch>
        </p:blipFill>
        <p:spPr>
          <a:xfrm rot="10800000">
            <a:off x="-67" y="0"/>
            <a:ext cx="12192000" cy="6858000"/>
          </a:xfrm>
          <a:prstGeom prst="rect">
            <a:avLst/>
          </a:prstGeom>
          <a:noFill/>
          <a:ln>
            <a:noFill/>
          </a:ln>
        </p:spPr>
      </p:pic>
      <p:pic>
        <p:nvPicPr>
          <p:cNvPr id="402" name="Google Shape;402;p34"/>
          <p:cNvPicPr preferRelativeResize="0"/>
          <p:nvPr/>
        </p:nvPicPr>
        <p:blipFill>
          <a:blip r:embed="rId3">
            <a:alphaModFix/>
          </a:blip>
          <a:stretch>
            <a:fillRect/>
          </a:stretch>
        </p:blipFill>
        <p:spPr>
          <a:xfrm rot="150412">
            <a:off x="6399999" y="5833502"/>
            <a:ext cx="5380565" cy="3944332"/>
          </a:xfrm>
          <a:prstGeom prst="rect">
            <a:avLst/>
          </a:prstGeom>
          <a:noFill/>
          <a:ln>
            <a:noFill/>
          </a:ln>
          <a:effectLst>
            <a:outerShdw blurRad="200025" dist="19050" dir="5400000" algn="bl" rotWithShape="0">
              <a:schemeClr val="dk1">
                <a:alpha val="20000"/>
              </a:schemeClr>
            </a:outerShdw>
          </a:effectLst>
        </p:spPr>
      </p:pic>
      <p:pic>
        <p:nvPicPr>
          <p:cNvPr id="403" name="Google Shape;403;p34"/>
          <p:cNvPicPr preferRelativeResize="0"/>
          <p:nvPr/>
        </p:nvPicPr>
        <p:blipFill>
          <a:blip r:embed="rId4">
            <a:alphaModFix/>
          </a:blip>
          <a:stretch>
            <a:fillRect/>
          </a:stretch>
        </p:blipFill>
        <p:spPr>
          <a:xfrm rot="518192">
            <a:off x="-224221" y="-2869691"/>
            <a:ext cx="4057477" cy="4057516"/>
          </a:xfrm>
          <a:prstGeom prst="rect">
            <a:avLst/>
          </a:prstGeom>
          <a:noFill/>
          <a:ln>
            <a:noFill/>
          </a:ln>
          <a:effectLst>
            <a:outerShdw blurRad="200025" dist="19050" dir="5400000" algn="bl" rotWithShape="0">
              <a:schemeClr val="dk1">
                <a:alpha val="20000"/>
              </a:schemeClr>
            </a:outerShdw>
          </a:effectLst>
        </p:spPr>
      </p:pic>
      <p:pic>
        <p:nvPicPr>
          <p:cNvPr id="404" name="Google Shape;404;p34"/>
          <p:cNvPicPr preferRelativeResize="0"/>
          <p:nvPr/>
        </p:nvPicPr>
        <p:blipFill>
          <a:blip r:embed="rId5">
            <a:alphaModFix/>
          </a:blip>
          <a:stretch>
            <a:fillRect/>
          </a:stretch>
        </p:blipFill>
        <p:spPr>
          <a:xfrm rot="-9149991">
            <a:off x="-1155039" y="5289726"/>
            <a:ext cx="5024484" cy="2952687"/>
          </a:xfrm>
          <a:prstGeom prst="rect">
            <a:avLst/>
          </a:prstGeom>
          <a:noFill/>
          <a:ln>
            <a:noFill/>
          </a:ln>
          <a:effectLst>
            <a:outerShdw blurRad="200025" dist="19050" dir="5400000" algn="bl" rotWithShape="0">
              <a:schemeClr val="dk1">
                <a:alpha val="20000"/>
              </a:schemeClr>
            </a:outerShdw>
          </a:effectLst>
        </p:spPr>
      </p:pic>
      <p:pic>
        <p:nvPicPr>
          <p:cNvPr id="405" name="Google Shape;405;p34"/>
          <p:cNvPicPr preferRelativeResize="0"/>
          <p:nvPr/>
        </p:nvPicPr>
        <p:blipFill>
          <a:blip r:embed="rId6">
            <a:alphaModFix/>
          </a:blip>
          <a:stretch>
            <a:fillRect/>
          </a:stretch>
        </p:blipFill>
        <p:spPr>
          <a:xfrm rot="578456">
            <a:off x="8886611" y="-2755185"/>
            <a:ext cx="5117800" cy="4587901"/>
          </a:xfrm>
          <a:prstGeom prst="rect">
            <a:avLst/>
          </a:prstGeom>
          <a:noFill/>
          <a:ln>
            <a:noFill/>
          </a:ln>
          <a:effectLst>
            <a:outerShdw blurRad="200025" dist="19050" dir="5400000" algn="bl" rotWithShape="0">
              <a:schemeClr val="dk1">
                <a:alpha val="20000"/>
              </a:schemeClr>
            </a:outerShdw>
          </a:effectLst>
        </p:spPr>
      </p:pic>
      <p:pic>
        <p:nvPicPr>
          <p:cNvPr id="406" name="Google Shape;406;p34"/>
          <p:cNvPicPr preferRelativeResize="0"/>
          <p:nvPr/>
        </p:nvPicPr>
        <p:blipFill>
          <a:blip r:embed="rId7">
            <a:alphaModFix/>
          </a:blip>
          <a:stretch>
            <a:fillRect/>
          </a:stretch>
        </p:blipFill>
        <p:spPr>
          <a:xfrm rot="1024730">
            <a:off x="10958849" y="2153367"/>
            <a:ext cx="2540969" cy="2038600"/>
          </a:xfrm>
          <a:prstGeom prst="rect">
            <a:avLst/>
          </a:prstGeom>
          <a:noFill/>
          <a:ln>
            <a:noFill/>
          </a:ln>
          <a:effectLst>
            <a:outerShdw blurRad="57150" dist="19050" dir="5400000" algn="bl" rotWithShape="0">
              <a:schemeClr val="dk1">
                <a:alpha val="30000"/>
              </a:schemeClr>
            </a:outerShdw>
          </a:effectLst>
        </p:spPr>
      </p:pic>
      <p:pic>
        <p:nvPicPr>
          <p:cNvPr id="407" name="Google Shape;407;p34"/>
          <p:cNvPicPr preferRelativeResize="0"/>
          <p:nvPr/>
        </p:nvPicPr>
        <p:blipFill>
          <a:blip r:embed="rId8">
            <a:alphaModFix/>
          </a:blip>
          <a:stretch>
            <a:fillRect/>
          </a:stretch>
        </p:blipFill>
        <p:spPr>
          <a:xfrm>
            <a:off x="-1045093" y="2228871"/>
            <a:ext cx="1914020" cy="1887592"/>
          </a:xfrm>
          <a:prstGeom prst="rect">
            <a:avLst/>
          </a:prstGeom>
          <a:noFill/>
          <a:ln>
            <a:noFill/>
          </a:ln>
          <a:effectLst>
            <a:outerShdw blurRad="57150" dist="19050" dir="5400000" algn="bl" rotWithShape="0">
              <a:schemeClr val="dk1">
                <a:alpha val="30000"/>
              </a:scheme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408"/>
        <p:cNvGrpSpPr/>
        <p:nvPr/>
      </p:nvGrpSpPr>
      <p:grpSpPr>
        <a:xfrm>
          <a:off x="0" y="0"/>
          <a:ext cx="0" cy="0"/>
          <a:chOff x="0" y="0"/>
          <a:chExt cx="0" cy="0"/>
        </a:xfrm>
      </p:grpSpPr>
      <p:pic>
        <p:nvPicPr>
          <p:cNvPr id="409" name="Google Shape;409;p35"/>
          <p:cNvPicPr preferRelativeResize="0"/>
          <p:nvPr/>
        </p:nvPicPr>
        <p:blipFill>
          <a:blip r:embed="rId2">
            <a:alphaModFix amt="50000"/>
          </a:blip>
          <a:stretch>
            <a:fillRect/>
          </a:stretch>
        </p:blipFill>
        <p:spPr>
          <a:xfrm rot="10800000" flipH="1">
            <a:off x="-67" y="0"/>
            <a:ext cx="12192000" cy="6858000"/>
          </a:xfrm>
          <a:prstGeom prst="rect">
            <a:avLst/>
          </a:prstGeom>
          <a:noFill/>
          <a:ln>
            <a:noFill/>
          </a:ln>
        </p:spPr>
      </p:pic>
      <p:pic>
        <p:nvPicPr>
          <p:cNvPr id="410" name="Google Shape;410;p35"/>
          <p:cNvPicPr preferRelativeResize="0"/>
          <p:nvPr/>
        </p:nvPicPr>
        <p:blipFill>
          <a:blip r:embed="rId3">
            <a:alphaModFix/>
          </a:blip>
          <a:stretch>
            <a:fillRect/>
          </a:stretch>
        </p:blipFill>
        <p:spPr>
          <a:xfrm rot="4974169">
            <a:off x="-2895501" y="3971135"/>
            <a:ext cx="5380567" cy="3944332"/>
          </a:xfrm>
          <a:prstGeom prst="rect">
            <a:avLst/>
          </a:prstGeom>
          <a:noFill/>
          <a:ln>
            <a:noFill/>
          </a:ln>
          <a:effectLst>
            <a:outerShdw blurRad="200025" dist="19050" dir="5400000" algn="bl" rotWithShape="0">
              <a:schemeClr val="dk1">
                <a:alpha val="20000"/>
              </a:schemeClr>
            </a:outerShdw>
          </a:effectLst>
        </p:spPr>
      </p:pic>
      <p:pic>
        <p:nvPicPr>
          <p:cNvPr id="411" name="Google Shape;411;p35"/>
          <p:cNvPicPr preferRelativeResize="0"/>
          <p:nvPr/>
        </p:nvPicPr>
        <p:blipFill>
          <a:blip r:embed="rId4">
            <a:alphaModFix/>
          </a:blip>
          <a:stretch>
            <a:fillRect/>
          </a:stretch>
        </p:blipFill>
        <p:spPr>
          <a:xfrm rot="518192">
            <a:off x="9704079" y="-24958"/>
            <a:ext cx="4057477" cy="4057516"/>
          </a:xfrm>
          <a:prstGeom prst="rect">
            <a:avLst/>
          </a:prstGeom>
          <a:noFill/>
          <a:ln>
            <a:noFill/>
          </a:ln>
          <a:effectLst>
            <a:outerShdw blurRad="200025" dist="19050" dir="5400000" algn="bl" rotWithShape="0">
              <a:schemeClr val="dk1">
                <a:alpha val="20000"/>
              </a:schemeClr>
            </a:outerShdw>
          </a:effectLst>
        </p:spPr>
      </p:pic>
      <p:pic>
        <p:nvPicPr>
          <p:cNvPr id="412" name="Google Shape;412;p35"/>
          <p:cNvPicPr preferRelativeResize="0"/>
          <p:nvPr/>
        </p:nvPicPr>
        <p:blipFill>
          <a:blip r:embed="rId5">
            <a:alphaModFix/>
          </a:blip>
          <a:stretch>
            <a:fillRect/>
          </a:stretch>
        </p:blipFill>
        <p:spPr>
          <a:xfrm rot="-1169404">
            <a:off x="9220577" y="4790291"/>
            <a:ext cx="5024484" cy="2952688"/>
          </a:xfrm>
          <a:prstGeom prst="rect">
            <a:avLst/>
          </a:prstGeom>
          <a:noFill/>
          <a:ln>
            <a:noFill/>
          </a:ln>
          <a:effectLst>
            <a:outerShdw blurRad="200025" dist="19050" dir="5400000" algn="bl" rotWithShape="0">
              <a:schemeClr val="dk1">
                <a:alpha val="20000"/>
              </a:schemeClr>
            </a:outerShdw>
          </a:effectLst>
        </p:spPr>
      </p:pic>
      <p:pic>
        <p:nvPicPr>
          <p:cNvPr id="413" name="Google Shape;413;p35"/>
          <p:cNvPicPr preferRelativeResize="0"/>
          <p:nvPr/>
        </p:nvPicPr>
        <p:blipFill>
          <a:blip r:embed="rId6">
            <a:alphaModFix/>
          </a:blip>
          <a:stretch>
            <a:fillRect/>
          </a:stretch>
        </p:blipFill>
        <p:spPr>
          <a:xfrm rot="578456">
            <a:off x="-3203789" y="-2208085"/>
            <a:ext cx="5117800" cy="4587901"/>
          </a:xfrm>
          <a:prstGeom prst="rect">
            <a:avLst/>
          </a:prstGeom>
          <a:noFill/>
          <a:ln>
            <a:noFill/>
          </a:ln>
          <a:effectLst>
            <a:outerShdw blurRad="200025" dist="19050" dir="5400000" algn="bl" rotWithShape="0">
              <a:schemeClr val="dk1">
                <a:alpha val="20000"/>
              </a:scheme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414"/>
        <p:cNvGrpSpPr/>
        <p:nvPr/>
      </p:nvGrpSpPr>
      <p:grpSpPr>
        <a:xfrm>
          <a:off x="0" y="0"/>
          <a:ext cx="0" cy="0"/>
          <a:chOff x="0" y="0"/>
          <a:chExt cx="0" cy="0"/>
        </a:xfrm>
      </p:grpSpPr>
      <p:pic>
        <p:nvPicPr>
          <p:cNvPr id="415" name="Google Shape;415;p36"/>
          <p:cNvPicPr preferRelativeResize="0"/>
          <p:nvPr/>
        </p:nvPicPr>
        <p:blipFill>
          <a:blip r:embed="rId2">
            <a:alphaModFix amt="50000"/>
          </a:blip>
          <a:stretch>
            <a:fillRect/>
          </a:stretch>
        </p:blipFill>
        <p:spPr>
          <a:xfrm>
            <a:off x="-67" y="0"/>
            <a:ext cx="12192000" cy="6858000"/>
          </a:xfrm>
          <a:prstGeom prst="rect">
            <a:avLst/>
          </a:prstGeom>
          <a:noFill/>
          <a:ln>
            <a:noFill/>
          </a:ln>
        </p:spPr>
      </p:pic>
      <p:pic>
        <p:nvPicPr>
          <p:cNvPr id="416" name="Google Shape;416;p36"/>
          <p:cNvPicPr preferRelativeResize="0"/>
          <p:nvPr/>
        </p:nvPicPr>
        <p:blipFill>
          <a:blip r:embed="rId3">
            <a:alphaModFix/>
          </a:blip>
          <a:stretch>
            <a:fillRect/>
          </a:stretch>
        </p:blipFill>
        <p:spPr>
          <a:xfrm rot="150412">
            <a:off x="6179699" y="5173102"/>
            <a:ext cx="5380565" cy="3944332"/>
          </a:xfrm>
          <a:prstGeom prst="rect">
            <a:avLst/>
          </a:prstGeom>
          <a:noFill/>
          <a:ln>
            <a:noFill/>
          </a:ln>
          <a:effectLst>
            <a:outerShdw blurRad="200025" dist="19050" dir="5400000" algn="bl" rotWithShape="0">
              <a:schemeClr val="dk1">
                <a:alpha val="20000"/>
              </a:schemeClr>
            </a:outerShdw>
          </a:effectLst>
        </p:spPr>
      </p:pic>
      <p:pic>
        <p:nvPicPr>
          <p:cNvPr id="417" name="Google Shape;417;p36"/>
          <p:cNvPicPr preferRelativeResize="0"/>
          <p:nvPr/>
        </p:nvPicPr>
        <p:blipFill>
          <a:blip r:embed="rId4">
            <a:alphaModFix/>
          </a:blip>
          <a:stretch>
            <a:fillRect/>
          </a:stretch>
        </p:blipFill>
        <p:spPr>
          <a:xfrm rot="518192">
            <a:off x="3178979" y="-2869691"/>
            <a:ext cx="4057477" cy="4057516"/>
          </a:xfrm>
          <a:prstGeom prst="rect">
            <a:avLst/>
          </a:prstGeom>
          <a:noFill/>
          <a:ln>
            <a:noFill/>
          </a:ln>
          <a:effectLst>
            <a:outerShdw blurRad="200025" dist="19050" dir="5400000" algn="bl" rotWithShape="0">
              <a:schemeClr val="dk1">
                <a:alpha val="20000"/>
              </a:schemeClr>
            </a:outerShdw>
          </a:effectLst>
        </p:spPr>
      </p:pic>
      <p:pic>
        <p:nvPicPr>
          <p:cNvPr id="418" name="Google Shape;418;p36"/>
          <p:cNvPicPr preferRelativeResize="0"/>
          <p:nvPr/>
        </p:nvPicPr>
        <p:blipFill>
          <a:blip r:embed="rId5">
            <a:alphaModFix/>
          </a:blip>
          <a:stretch>
            <a:fillRect/>
          </a:stretch>
        </p:blipFill>
        <p:spPr>
          <a:xfrm rot="-9847426">
            <a:off x="-1231239" y="6051725"/>
            <a:ext cx="5024484" cy="2952688"/>
          </a:xfrm>
          <a:prstGeom prst="rect">
            <a:avLst/>
          </a:prstGeom>
          <a:noFill/>
          <a:ln>
            <a:noFill/>
          </a:ln>
          <a:effectLst>
            <a:outerShdw blurRad="200025" dist="19050" dir="5400000" algn="bl" rotWithShape="0">
              <a:schemeClr val="dk1">
                <a:alpha val="20000"/>
              </a:schemeClr>
            </a:outerShdw>
          </a:effectLst>
        </p:spPr>
      </p:pic>
      <p:pic>
        <p:nvPicPr>
          <p:cNvPr id="419" name="Google Shape;419;p36"/>
          <p:cNvPicPr preferRelativeResize="0"/>
          <p:nvPr/>
        </p:nvPicPr>
        <p:blipFill>
          <a:blip r:embed="rId6">
            <a:alphaModFix/>
          </a:blip>
          <a:stretch>
            <a:fillRect/>
          </a:stretch>
        </p:blipFill>
        <p:spPr>
          <a:xfrm rot="578456">
            <a:off x="7616611" y="-1918152"/>
            <a:ext cx="5117800" cy="4587901"/>
          </a:xfrm>
          <a:prstGeom prst="rect">
            <a:avLst/>
          </a:prstGeom>
          <a:noFill/>
          <a:ln>
            <a:noFill/>
          </a:ln>
          <a:effectLst>
            <a:outerShdw blurRad="200025" dist="19050" dir="5400000" algn="bl" rotWithShape="0">
              <a:schemeClr val="dk1">
                <a:alpha val="20000"/>
              </a:schemeClr>
            </a:outerShdw>
          </a:effectLst>
        </p:spPr>
      </p:pic>
      <p:pic>
        <p:nvPicPr>
          <p:cNvPr id="420" name="Google Shape;420;p36"/>
          <p:cNvPicPr preferRelativeResize="0"/>
          <p:nvPr/>
        </p:nvPicPr>
        <p:blipFill>
          <a:blip r:embed="rId7">
            <a:alphaModFix/>
          </a:blip>
          <a:stretch>
            <a:fillRect/>
          </a:stretch>
        </p:blipFill>
        <p:spPr>
          <a:xfrm rot="5624154">
            <a:off x="-924652" y="1703167"/>
            <a:ext cx="2540968" cy="2038599"/>
          </a:xfrm>
          <a:prstGeom prst="rect">
            <a:avLst/>
          </a:prstGeom>
          <a:noFill/>
          <a:ln>
            <a:noFill/>
          </a:ln>
          <a:effectLst>
            <a:outerShdw blurRad="57150" dist="19050" dir="5400000" algn="bl" rotWithShape="0">
              <a:schemeClr val="dk1">
                <a:alpha val="30000"/>
              </a:schemeClr>
            </a:outerShdw>
          </a:effectLst>
        </p:spPr>
      </p:pic>
      <p:pic>
        <p:nvPicPr>
          <p:cNvPr id="421" name="Google Shape;421;p36"/>
          <p:cNvPicPr preferRelativeResize="0"/>
          <p:nvPr/>
        </p:nvPicPr>
        <p:blipFill>
          <a:blip r:embed="rId8">
            <a:alphaModFix/>
          </a:blip>
          <a:stretch>
            <a:fillRect/>
          </a:stretch>
        </p:blipFill>
        <p:spPr>
          <a:xfrm rot="1143387">
            <a:off x="11006622" y="3455376"/>
            <a:ext cx="1827191" cy="2031051"/>
          </a:xfrm>
          <a:prstGeom prst="rect">
            <a:avLst/>
          </a:prstGeom>
          <a:noFill/>
          <a:ln>
            <a:noFill/>
          </a:ln>
          <a:effectLst>
            <a:outerShdw blurRad="57150" dist="19050" dir="5400000" algn="bl" rotWithShape="0">
              <a:schemeClr val="dk1">
                <a:alpha val="30000"/>
              </a:schemeClr>
            </a:outerShdw>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1">
  <p:cSld name="CUSTOM_5_1">
    <p:bg>
      <p:bgPr>
        <a:solidFill>
          <a:srgbClr val="EEEEEE"/>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2484989" y="193331"/>
            <a:ext cx="7352774" cy="76365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5000"/>
              <a:buFont typeface="UnifrakturMaguntia"/>
              <a:buNone/>
              <a:defRPr sz="3750" b="1">
                <a:latin typeface="UnifrakturMaguntia"/>
                <a:ea typeface="UnifrakturMaguntia"/>
                <a:cs typeface="UnifrakturMaguntia"/>
                <a:sym typeface="UnifrakturMaguntia"/>
              </a:defRPr>
            </a:lvl1pPr>
            <a:lvl2pPr lvl="1" algn="ctr" rtl="0">
              <a:spcBef>
                <a:spcPts val="0"/>
              </a:spcBef>
              <a:spcAft>
                <a:spcPts val="0"/>
              </a:spcAft>
              <a:buClr>
                <a:schemeClr val="dk1"/>
              </a:buClr>
              <a:buSzPts val="5000"/>
              <a:buFont typeface="Almendra"/>
              <a:buNone/>
              <a:defRPr sz="3750" b="1">
                <a:solidFill>
                  <a:schemeClr val="dk1"/>
                </a:solidFill>
                <a:latin typeface="Almendra"/>
                <a:ea typeface="Almendra"/>
                <a:cs typeface="Almendra"/>
                <a:sym typeface="Almendra"/>
              </a:defRPr>
            </a:lvl2pPr>
            <a:lvl3pPr lvl="2" algn="ctr" rtl="0">
              <a:spcBef>
                <a:spcPts val="0"/>
              </a:spcBef>
              <a:spcAft>
                <a:spcPts val="0"/>
              </a:spcAft>
              <a:buClr>
                <a:schemeClr val="dk1"/>
              </a:buClr>
              <a:buSzPts val="5000"/>
              <a:buFont typeface="Almendra"/>
              <a:buNone/>
              <a:defRPr sz="3750" b="1">
                <a:solidFill>
                  <a:schemeClr val="dk1"/>
                </a:solidFill>
                <a:latin typeface="Almendra"/>
                <a:ea typeface="Almendra"/>
                <a:cs typeface="Almendra"/>
                <a:sym typeface="Almendra"/>
              </a:defRPr>
            </a:lvl3pPr>
            <a:lvl4pPr lvl="3" algn="ctr" rtl="0">
              <a:spcBef>
                <a:spcPts val="0"/>
              </a:spcBef>
              <a:spcAft>
                <a:spcPts val="0"/>
              </a:spcAft>
              <a:buClr>
                <a:schemeClr val="dk1"/>
              </a:buClr>
              <a:buSzPts val="5000"/>
              <a:buFont typeface="Almendra"/>
              <a:buNone/>
              <a:defRPr sz="3750" b="1">
                <a:solidFill>
                  <a:schemeClr val="dk1"/>
                </a:solidFill>
                <a:latin typeface="Almendra"/>
                <a:ea typeface="Almendra"/>
                <a:cs typeface="Almendra"/>
                <a:sym typeface="Almendra"/>
              </a:defRPr>
            </a:lvl4pPr>
            <a:lvl5pPr lvl="4" algn="ctr" rtl="0">
              <a:spcBef>
                <a:spcPts val="0"/>
              </a:spcBef>
              <a:spcAft>
                <a:spcPts val="0"/>
              </a:spcAft>
              <a:buClr>
                <a:schemeClr val="dk1"/>
              </a:buClr>
              <a:buSzPts val="5000"/>
              <a:buFont typeface="Almendra"/>
              <a:buNone/>
              <a:defRPr sz="3750" b="1">
                <a:solidFill>
                  <a:schemeClr val="dk1"/>
                </a:solidFill>
                <a:latin typeface="Almendra"/>
                <a:ea typeface="Almendra"/>
                <a:cs typeface="Almendra"/>
                <a:sym typeface="Almendra"/>
              </a:defRPr>
            </a:lvl5pPr>
            <a:lvl6pPr lvl="5" algn="ctr" rtl="0">
              <a:spcBef>
                <a:spcPts val="0"/>
              </a:spcBef>
              <a:spcAft>
                <a:spcPts val="0"/>
              </a:spcAft>
              <a:buClr>
                <a:schemeClr val="dk1"/>
              </a:buClr>
              <a:buSzPts val="5000"/>
              <a:buFont typeface="Almendra"/>
              <a:buNone/>
              <a:defRPr sz="3750" b="1">
                <a:solidFill>
                  <a:schemeClr val="dk1"/>
                </a:solidFill>
                <a:latin typeface="Almendra"/>
                <a:ea typeface="Almendra"/>
                <a:cs typeface="Almendra"/>
                <a:sym typeface="Almendra"/>
              </a:defRPr>
            </a:lvl6pPr>
            <a:lvl7pPr lvl="6" algn="ctr" rtl="0">
              <a:spcBef>
                <a:spcPts val="0"/>
              </a:spcBef>
              <a:spcAft>
                <a:spcPts val="0"/>
              </a:spcAft>
              <a:buClr>
                <a:schemeClr val="dk1"/>
              </a:buClr>
              <a:buSzPts val="5000"/>
              <a:buFont typeface="Almendra"/>
              <a:buNone/>
              <a:defRPr sz="3750" b="1">
                <a:solidFill>
                  <a:schemeClr val="dk1"/>
                </a:solidFill>
                <a:latin typeface="Almendra"/>
                <a:ea typeface="Almendra"/>
                <a:cs typeface="Almendra"/>
                <a:sym typeface="Almendra"/>
              </a:defRPr>
            </a:lvl7pPr>
            <a:lvl8pPr lvl="7" algn="ctr" rtl="0">
              <a:spcBef>
                <a:spcPts val="0"/>
              </a:spcBef>
              <a:spcAft>
                <a:spcPts val="0"/>
              </a:spcAft>
              <a:buClr>
                <a:schemeClr val="dk1"/>
              </a:buClr>
              <a:buSzPts val="5000"/>
              <a:buFont typeface="Almendra"/>
              <a:buNone/>
              <a:defRPr sz="3750" b="1">
                <a:solidFill>
                  <a:schemeClr val="dk1"/>
                </a:solidFill>
                <a:latin typeface="Almendra"/>
                <a:ea typeface="Almendra"/>
                <a:cs typeface="Almendra"/>
                <a:sym typeface="Almendra"/>
              </a:defRPr>
            </a:lvl8pPr>
            <a:lvl9pPr lvl="8" algn="ctr" rtl="0">
              <a:spcBef>
                <a:spcPts val="0"/>
              </a:spcBef>
              <a:spcAft>
                <a:spcPts val="0"/>
              </a:spcAft>
              <a:buClr>
                <a:schemeClr val="dk1"/>
              </a:buClr>
              <a:buSzPts val="5000"/>
              <a:buFont typeface="Almendra"/>
              <a:buNone/>
              <a:defRPr sz="3750" b="1">
                <a:solidFill>
                  <a:schemeClr val="dk1"/>
                </a:solidFill>
                <a:latin typeface="Almendra"/>
                <a:ea typeface="Almendra"/>
                <a:cs typeface="Almendra"/>
                <a:sym typeface="Almendra"/>
              </a:defRPr>
            </a:lvl9pPr>
          </a:lstStyle>
          <a:p>
            <a:endParaRPr/>
          </a:p>
        </p:txBody>
      </p:sp>
      <p:sp>
        <p:nvSpPr>
          <p:cNvPr id="24" name="Google Shape;24;p4"/>
          <p:cNvSpPr txBox="1">
            <a:spLocks noGrp="1"/>
          </p:cNvSpPr>
          <p:nvPr>
            <p:ph type="subTitle" idx="1"/>
          </p:nvPr>
        </p:nvSpPr>
        <p:spPr>
          <a:xfrm>
            <a:off x="189549" y="1018369"/>
            <a:ext cx="11841548" cy="26145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Clr>
                <a:srgbClr val="FFFFFF"/>
              </a:buClr>
              <a:buSzPts val="1300"/>
              <a:buFont typeface="Archivo"/>
              <a:buNone/>
              <a:defRPr sz="975">
                <a:solidFill>
                  <a:srgbClr val="FFFFFF"/>
                </a:solidFill>
                <a:latin typeface="Archivo"/>
                <a:ea typeface="Archivo"/>
                <a:cs typeface="Archivo"/>
                <a:sym typeface="Archivo"/>
              </a:defRPr>
            </a:lvl1pPr>
            <a:lvl2pPr lvl="1" algn="ctr" rtl="0">
              <a:lnSpc>
                <a:spcPct val="100000"/>
              </a:lnSpc>
              <a:spcBef>
                <a:spcPts val="0"/>
              </a:spcBef>
              <a:spcAft>
                <a:spcPts val="0"/>
              </a:spcAft>
              <a:buClr>
                <a:srgbClr val="FFFFFF"/>
              </a:buClr>
              <a:buSzPts val="1600"/>
              <a:buNone/>
              <a:defRPr sz="1200" b="1">
                <a:solidFill>
                  <a:srgbClr val="FFFFFF"/>
                </a:solidFill>
              </a:defRPr>
            </a:lvl2pPr>
            <a:lvl3pPr lvl="2" algn="ctr" rtl="0">
              <a:lnSpc>
                <a:spcPct val="100000"/>
              </a:lnSpc>
              <a:spcBef>
                <a:spcPts val="0"/>
              </a:spcBef>
              <a:spcAft>
                <a:spcPts val="0"/>
              </a:spcAft>
              <a:buClr>
                <a:srgbClr val="FFFFFF"/>
              </a:buClr>
              <a:buSzPts val="1600"/>
              <a:buNone/>
              <a:defRPr sz="1200" b="1">
                <a:solidFill>
                  <a:srgbClr val="FFFFFF"/>
                </a:solidFill>
              </a:defRPr>
            </a:lvl3pPr>
            <a:lvl4pPr lvl="3" algn="ctr" rtl="0">
              <a:lnSpc>
                <a:spcPct val="100000"/>
              </a:lnSpc>
              <a:spcBef>
                <a:spcPts val="0"/>
              </a:spcBef>
              <a:spcAft>
                <a:spcPts val="0"/>
              </a:spcAft>
              <a:buClr>
                <a:srgbClr val="FFFFFF"/>
              </a:buClr>
              <a:buSzPts val="1600"/>
              <a:buNone/>
              <a:defRPr sz="1200" b="1">
                <a:solidFill>
                  <a:srgbClr val="FFFFFF"/>
                </a:solidFill>
              </a:defRPr>
            </a:lvl4pPr>
            <a:lvl5pPr lvl="4" algn="ctr" rtl="0">
              <a:lnSpc>
                <a:spcPct val="100000"/>
              </a:lnSpc>
              <a:spcBef>
                <a:spcPts val="0"/>
              </a:spcBef>
              <a:spcAft>
                <a:spcPts val="0"/>
              </a:spcAft>
              <a:buClr>
                <a:srgbClr val="FFFFFF"/>
              </a:buClr>
              <a:buSzPts val="1600"/>
              <a:buNone/>
              <a:defRPr sz="1200" b="1">
                <a:solidFill>
                  <a:srgbClr val="FFFFFF"/>
                </a:solidFill>
              </a:defRPr>
            </a:lvl5pPr>
            <a:lvl6pPr lvl="5" algn="ctr" rtl="0">
              <a:lnSpc>
                <a:spcPct val="100000"/>
              </a:lnSpc>
              <a:spcBef>
                <a:spcPts val="0"/>
              </a:spcBef>
              <a:spcAft>
                <a:spcPts val="0"/>
              </a:spcAft>
              <a:buClr>
                <a:srgbClr val="FFFFFF"/>
              </a:buClr>
              <a:buSzPts val="1600"/>
              <a:buNone/>
              <a:defRPr sz="1200" b="1">
                <a:solidFill>
                  <a:srgbClr val="FFFFFF"/>
                </a:solidFill>
              </a:defRPr>
            </a:lvl6pPr>
            <a:lvl7pPr lvl="6" algn="ctr" rtl="0">
              <a:lnSpc>
                <a:spcPct val="100000"/>
              </a:lnSpc>
              <a:spcBef>
                <a:spcPts val="0"/>
              </a:spcBef>
              <a:spcAft>
                <a:spcPts val="0"/>
              </a:spcAft>
              <a:buClr>
                <a:srgbClr val="FFFFFF"/>
              </a:buClr>
              <a:buSzPts val="1600"/>
              <a:buNone/>
              <a:defRPr sz="1200" b="1">
                <a:solidFill>
                  <a:srgbClr val="FFFFFF"/>
                </a:solidFill>
              </a:defRPr>
            </a:lvl7pPr>
            <a:lvl8pPr lvl="7" algn="ctr" rtl="0">
              <a:lnSpc>
                <a:spcPct val="100000"/>
              </a:lnSpc>
              <a:spcBef>
                <a:spcPts val="0"/>
              </a:spcBef>
              <a:spcAft>
                <a:spcPts val="0"/>
              </a:spcAft>
              <a:buClr>
                <a:srgbClr val="FFFFFF"/>
              </a:buClr>
              <a:buSzPts val="1600"/>
              <a:buNone/>
              <a:defRPr sz="1200" b="1">
                <a:solidFill>
                  <a:srgbClr val="FFFFFF"/>
                </a:solidFill>
              </a:defRPr>
            </a:lvl8pPr>
            <a:lvl9pPr lvl="8" algn="ctr" rtl="0">
              <a:lnSpc>
                <a:spcPct val="100000"/>
              </a:lnSpc>
              <a:spcBef>
                <a:spcPts val="0"/>
              </a:spcBef>
              <a:spcAft>
                <a:spcPts val="0"/>
              </a:spcAft>
              <a:buClr>
                <a:srgbClr val="FFFFFF"/>
              </a:buClr>
              <a:buSzPts val="1600"/>
              <a:buNone/>
              <a:defRPr sz="1200" b="1">
                <a:solidFill>
                  <a:srgbClr val="FFFFFF"/>
                </a:solidFill>
              </a:defRPr>
            </a:lvl9pPr>
          </a:lstStyle>
          <a:p>
            <a:endParaRPr/>
          </a:p>
        </p:txBody>
      </p:sp>
      <p:sp>
        <p:nvSpPr>
          <p:cNvPr id="25" name="Google Shape;25;p4"/>
          <p:cNvSpPr txBox="1">
            <a:spLocks noGrp="1"/>
          </p:cNvSpPr>
          <p:nvPr>
            <p:ph type="body" idx="2"/>
          </p:nvPr>
        </p:nvSpPr>
        <p:spPr>
          <a:xfrm>
            <a:off x="189592" y="1359206"/>
            <a:ext cx="11841548" cy="1985400"/>
          </a:xfrm>
          <a:prstGeom prst="rect">
            <a:avLst/>
          </a:prstGeom>
        </p:spPr>
        <p:txBody>
          <a:bodyPr spcFirstLastPara="1" wrap="square" lIns="121900" tIns="121900" rIns="121900" bIns="121900" anchor="t" anchorCtr="0">
            <a:noAutofit/>
          </a:bodyPr>
          <a:lstStyle>
            <a:lvl1pPr marL="342869" lvl="0" indent="-742884" rtl="0">
              <a:spcBef>
                <a:spcPts val="0"/>
              </a:spcBef>
              <a:spcAft>
                <a:spcPts val="0"/>
              </a:spcAft>
              <a:buSzPts val="12000"/>
              <a:buFont typeface="Anton"/>
              <a:buChar char="●"/>
              <a:defRPr sz="8999">
                <a:latin typeface="Anton"/>
                <a:ea typeface="Anton"/>
                <a:cs typeface="Anton"/>
                <a:sym typeface="Anton"/>
              </a:defRPr>
            </a:lvl1pPr>
            <a:lvl2pPr marL="685739" lvl="1" indent="-742884" rtl="0">
              <a:spcBef>
                <a:spcPts val="1575"/>
              </a:spcBef>
              <a:spcAft>
                <a:spcPts val="0"/>
              </a:spcAft>
              <a:buSzPts val="12000"/>
              <a:buFont typeface="Anton"/>
              <a:buChar char="○"/>
              <a:defRPr sz="8999">
                <a:latin typeface="Anton"/>
                <a:ea typeface="Anton"/>
                <a:cs typeface="Anton"/>
                <a:sym typeface="Anton"/>
              </a:defRPr>
            </a:lvl2pPr>
            <a:lvl3pPr marL="1028609" lvl="2" indent="-742884" rtl="0">
              <a:spcBef>
                <a:spcPts val="1575"/>
              </a:spcBef>
              <a:spcAft>
                <a:spcPts val="0"/>
              </a:spcAft>
              <a:buSzPts val="12000"/>
              <a:buFont typeface="Anton"/>
              <a:buChar char="■"/>
              <a:defRPr sz="8999">
                <a:latin typeface="Anton"/>
                <a:ea typeface="Anton"/>
                <a:cs typeface="Anton"/>
                <a:sym typeface="Anton"/>
              </a:defRPr>
            </a:lvl3pPr>
            <a:lvl4pPr marL="1371478" lvl="3" indent="-742884" rtl="0">
              <a:spcBef>
                <a:spcPts val="1575"/>
              </a:spcBef>
              <a:spcAft>
                <a:spcPts val="0"/>
              </a:spcAft>
              <a:buSzPts val="12000"/>
              <a:buFont typeface="Anton"/>
              <a:buChar char="●"/>
              <a:defRPr sz="8999">
                <a:latin typeface="Anton"/>
                <a:ea typeface="Anton"/>
                <a:cs typeface="Anton"/>
                <a:sym typeface="Anton"/>
              </a:defRPr>
            </a:lvl4pPr>
            <a:lvl5pPr marL="1714347" lvl="4" indent="-742884" rtl="0">
              <a:spcBef>
                <a:spcPts val="1575"/>
              </a:spcBef>
              <a:spcAft>
                <a:spcPts val="0"/>
              </a:spcAft>
              <a:buSzPts val="12000"/>
              <a:buFont typeface="Anton"/>
              <a:buChar char="○"/>
              <a:defRPr sz="8999">
                <a:latin typeface="Anton"/>
                <a:ea typeface="Anton"/>
                <a:cs typeface="Anton"/>
                <a:sym typeface="Anton"/>
              </a:defRPr>
            </a:lvl5pPr>
            <a:lvl6pPr marL="2057217" lvl="5" indent="-742884" rtl="0">
              <a:spcBef>
                <a:spcPts val="1575"/>
              </a:spcBef>
              <a:spcAft>
                <a:spcPts val="0"/>
              </a:spcAft>
              <a:buSzPts val="12000"/>
              <a:buFont typeface="Anton"/>
              <a:buChar char="■"/>
              <a:defRPr sz="8999">
                <a:latin typeface="Anton"/>
                <a:ea typeface="Anton"/>
                <a:cs typeface="Anton"/>
                <a:sym typeface="Anton"/>
              </a:defRPr>
            </a:lvl6pPr>
            <a:lvl7pPr marL="2400086" lvl="6" indent="-742884" rtl="0">
              <a:spcBef>
                <a:spcPts val="1575"/>
              </a:spcBef>
              <a:spcAft>
                <a:spcPts val="0"/>
              </a:spcAft>
              <a:buSzPts val="12000"/>
              <a:buFont typeface="Anton"/>
              <a:buChar char="●"/>
              <a:defRPr sz="8999">
                <a:latin typeface="Anton"/>
                <a:ea typeface="Anton"/>
                <a:cs typeface="Anton"/>
                <a:sym typeface="Anton"/>
              </a:defRPr>
            </a:lvl7pPr>
            <a:lvl8pPr marL="2742956" lvl="7" indent="-742884" rtl="0">
              <a:spcBef>
                <a:spcPts val="1575"/>
              </a:spcBef>
              <a:spcAft>
                <a:spcPts val="0"/>
              </a:spcAft>
              <a:buSzPts val="12000"/>
              <a:buFont typeface="Anton"/>
              <a:buChar char="○"/>
              <a:defRPr sz="8999">
                <a:latin typeface="Anton"/>
                <a:ea typeface="Anton"/>
                <a:cs typeface="Anton"/>
                <a:sym typeface="Anton"/>
              </a:defRPr>
            </a:lvl8pPr>
            <a:lvl9pPr marL="3085826" lvl="8" indent="-742884" rtl="0">
              <a:spcBef>
                <a:spcPts val="1575"/>
              </a:spcBef>
              <a:spcAft>
                <a:spcPts val="1575"/>
              </a:spcAft>
              <a:buSzPts val="12000"/>
              <a:buFont typeface="Anton"/>
              <a:buChar char="■"/>
              <a:defRPr sz="8999">
                <a:latin typeface="Anton"/>
                <a:ea typeface="Anton"/>
                <a:cs typeface="Anton"/>
                <a:sym typeface="Anton"/>
              </a:defRPr>
            </a:lvl9pPr>
          </a:lstStyle>
          <a:p>
            <a:endParaRPr/>
          </a:p>
        </p:txBody>
      </p:sp>
      <p:sp>
        <p:nvSpPr>
          <p:cNvPr id="26" name="Google Shape;26;p4"/>
          <p:cNvSpPr txBox="1">
            <a:spLocks noGrp="1"/>
          </p:cNvSpPr>
          <p:nvPr>
            <p:ph type="subTitle" idx="3"/>
          </p:nvPr>
        </p:nvSpPr>
        <p:spPr>
          <a:xfrm>
            <a:off x="240602" y="2992256"/>
            <a:ext cx="11841548" cy="26145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Clr>
                <a:srgbClr val="FFFFFF"/>
              </a:buClr>
              <a:buSzPts val="1300"/>
              <a:buFont typeface="Archivo"/>
              <a:buNone/>
              <a:defRPr sz="975">
                <a:solidFill>
                  <a:srgbClr val="FFFFFF"/>
                </a:solidFill>
                <a:latin typeface="Archivo"/>
                <a:ea typeface="Archivo"/>
                <a:cs typeface="Archivo"/>
                <a:sym typeface="Archivo"/>
              </a:defRPr>
            </a:lvl1pPr>
            <a:lvl2pPr lvl="1" algn="ctr" rtl="0">
              <a:lnSpc>
                <a:spcPct val="100000"/>
              </a:lnSpc>
              <a:spcBef>
                <a:spcPts val="0"/>
              </a:spcBef>
              <a:spcAft>
                <a:spcPts val="0"/>
              </a:spcAft>
              <a:buClr>
                <a:srgbClr val="FFFFFF"/>
              </a:buClr>
              <a:buSzPts val="1600"/>
              <a:buNone/>
              <a:defRPr sz="1200" b="1">
                <a:solidFill>
                  <a:srgbClr val="FFFFFF"/>
                </a:solidFill>
              </a:defRPr>
            </a:lvl2pPr>
            <a:lvl3pPr lvl="2" algn="ctr" rtl="0">
              <a:lnSpc>
                <a:spcPct val="100000"/>
              </a:lnSpc>
              <a:spcBef>
                <a:spcPts val="0"/>
              </a:spcBef>
              <a:spcAft>
                <a:spcPts val="0"/>
              </a:spcAft>
              <a:buClr>
                <a:srgbClr val="FFFFFF"/>
              </a:buClr>
              <a:buSzPts val="1600"/>
              <a:buNone/>
              <a:defRPr sz="1200" b="1">
                <a:solidFill>
                  <a:srgbClr val="FFFFFF"/>
                </a:solidFill>
              </a:defRPr>
            </a:lvl3pPr>
            <a:lvl4pPr lvl="3" algn="ctr" rtl="0">
              <a:lnSpc>
                <a:spcPct val="100000"/>
              </a:lnSpc>
              <a:spcBef>
                <a:spcPts val="0"/>
              </a:spcBef>
              <a:spcAft>
                <a:spcPts val="0"/>
              </a:spcAft>
              <a:buClr>
                <a:srgbClr val="FFFFFF"/>
              </a:buClr>
              <a:buSzPts val="1600"/>
              <a:buNone/>
              <a:defRPr sz="1200" b="1">
                <a:solidFill>
                  <a:srgbClr val="FFFFFF"/>
                </a:solidFill>
              </a:defRPr>
            </a:lvl4pPr>
            <a:lvl5pPr lvl="4" algn="ctr" rtl="0">
              <a:lnSpc>
                <a:spcPct val="100000"/>
              </a:lnSpc>
              <a:spcBef>
                <a:spcPts val="0"/>
              </a:spcBef>
              <a:spcAft>
                <a:spcPts val="0"/>
              </a:spcAft>
              <a:buClr>
                <a:srgbClr val="FFFFFF"/>
              </a:buClr>
              <a:buSzPts val="1600"/>
              <a:buNone/>
              <a:defRPr sz="1200" b="1">
                <a:solidFill>
                  <a:srgbClr val="FFFFFF"/>
                </a:solidFill>
              </a:defRPr>
            </a:lvl5pPr>
            <a:lvl6pPr lvl="5" algn="ctr" rtl="0">
              <a:lnSpc>
                <a:spcPct val="100000"/>
              </a:lnSpc>
              <a:spcBef>
                <a:spcPts val="0"/>
              </a:spcBef>
              <a:spcAft>
                <a:spcPts val="0"/>
              </a:spcAft>
              <a:buClr>
                <a:srgbClr val="FFFFFF"/>
              </a:buClr>
              <a:buSzPts val="1600"/>
              <a:buNone/>
              <a:defRPr sz="1200" b="1">
                <a:solidFill>
                  <a:srgbClr val="FFFFFF"/>
                </a:solidFill>
              </a:defRPr>
            </a:lvl6pPr>
            <a:lvl7pPr lvl="6" algn="ctr" rtl="0">
              <a:lnSpc>
                <a:spcPct val="100000"/>
              </a:lnSpc>
              <a:spcBef>
                <a:spcPts val="0"/>
              </a:spcBef>
              <a:spcAft>
                <a:spcPts val="0"/>
              </a:spcAft>
              <a:buClr>
                <a:srgbClr val="FFFFFF"/>
              </a:buClr>
              <a:buSzPts val="1600"/>
              <a:buNone/>
              <a:defRPr sz="1200" b="1">
                <a:solidFill>
                  <a:srgbClr val="FFFFFF"/>
                </a:solidFill>
              </a:defRPr>
            </a:lvl7pPr>
            <a:lvl8pPr lvl="7" algn="ctr" rtl="0">
              <a:lnSpc>
                <a:spcPct val="100000"/>
              </a:lnSpc>
              <a:spcBef>
                <a:spcPts val="0"/>
              </a:spcBef>
              <a:spcAft>
                <a:spcPts val="0"/>
              </a:spcAft>
              <a:buClr>
                <a:srgbClr val="FFFFFF"/>
              </a:buClr>
              <a:buSzPts val="1600"/>
              <a:buNone/>
              <a:defRPr sz="1200" b="1">
                <a:solidFill>
                  <a:srgbClr val="FFFFFF"/>
                </a:solidFill>
              </a:defRPr>
            </a:lvl8pPr>
            <a:lvl9pPr lvl="8" algn="ctr" rtl="0">
              <a:lnSpc>
                <a:spcPct val="100000"/>
              </a:lnSpc>
              <a:spcBef>
                <a:spcPts val="0"/>
              </a:spcBef>
              <a:spcAft>
                <a:spcPts val="0"/>
              </a:spcAft>
              <a:buClr>
                <a:srgbClr val="FFFFFF"/>
              </a:buClr>
              <a:buSzPts val="1600"/>
              <a:buNone/>
              <a:defRPr sz="12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719200"/>
            <a:ext cx="102904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300"/>
              <a:buFont typeface="Caveat Brush"/>
              <a:buNone/>
              <a:defRPr sz="3300">
                <a:solidFill>
                  <a:schemeClr val="dk1"/>
                </a:solidFill>
                <a:latin typeface="Caveat Brush"/>
                <a:ea typeface="Caveat Brush"/>
                <a:cs typeface="Caveat Brush"/>
                <a:sym typeface="Caveat Brush"/>
              </a:defRPr>
            </a:lvl1pPr>
            <a:lvl2pPr lvl="1" rtl="0">
              <a:spcBef>
                <a:spcPts val="0"/>
              </a:spcBef>
              <a:spcAft>
                <a:spcPts val="0"/>
              </a:spcAft>
              <a:buClr>
                <a:schemeClr val="dk1"/>
              </a:buClr>
              <a:buSzPts val="3300"/>
              <a:buFont typeface="Caveat Brush"/>
              <a:buNone/>
              <a:defRPr sz="3300">
                <a:solidFill>
                  <a:schemeClr val="dk1"/>
                </a:solidFill>
                <a:latin typeface="Caveat Brush"/>
                <a:ea typeface="Caveat Brush"/>
                <a:cs typeface="Caveat Brush"/>
                <a:sym typeface="Caveat Brush"/>
              </a:defRPr>
            </a:lvl2pPr>
            <a:lvl3pPr lvl="2" rtl="0">
              <a:spcBef>
                <a:spcPts val="0"/>
              </a:spcBef>
              <a:spcAft>
                <a:spcPts val="0"/>
              </a:spcAft>
              <a:buClr>
                <a:schemeClr val="dk1"/>
              </a:buClr>
              <a:buSzPts val="3300"/>
              <a:buFont typeface="Caveat Brush"/>
              <a:buNone/>
              <a:defRPr sz="3300">
                <a:solidFill>
                  <a:schemeClr val="dk1"/>
                </a:solidFill>
                <a:latin typeface="Caveat Brush"/>
                <a:ea typeface="Caveat Brush"/>
                <a:cs typeface="Caveat Brush"/>
                <a:sym typeface="Caveat Brush"/>
              </a:defRPr>
            </a:lvl3pPr>
            <a:lvl4pPr lvl="3" rtl="0">
              <a:spcBef>
                <a:spcPts val="0"/>
              </a:spcBef>
              <a:spcAft>
                <a:spcPts val="0"/>
              </a:spcAft>
              <a:buClr>
                <a:schemeClr val="dk1"/>
              </a:buClr>
              <a:buSzPts val="3300"/>
              <a:buFont typeface="Caveat Brush"/>
              <a:buNone/>
              <a:defRPr sz="3300">
                <a:solidFill>
                  <a:schemeClr val="dk1"/>
                </a:solidFill>
                <a:latin typeface="Caveat Brush"/>
                <a:ea typeface="Caveat Brush"/>
                <a:cs typeface="Caveat Brush"/>
                <a:sym typeface="Caveat Brush"/>
              </a:defRPr>
            </a:lvl4pPr>
            <a:lvl5pPr lvl="4" rtl="0">
              <a:spcBef>
                <a:spcPts val="0"/>
              </a:spcBef>
              <a:spcAft>
                <a:spcPts val="0"/>
              </a:spcAft>
              <a:buClr>
                <a:schemeClr val="dk1"/>
              </a:buClr>
              <a:buSzPts val="3300"/>
              <a:buFont typeface="Caveat Brush"/>
              <a:buNone/>
              <a:defRPr sz="3300">
                <a:solidFill>
                  <a:schemeClr val="dk1"/>
                </a:solidFill>
                <a:latin typeface="Caveat Brush"/>
                <a:ea typeface="Caveat Brush"/>
                <a:cs typeface="Caveat Brush"/>
                <a:sym typeface="Caveat Brush"/>
              </a:defRPr>
            </a:lvl5pPr>
            <a:lvl6pPr lvl="5" rtl="0">
              <a:spcBef>
                <a:spcPts val="0"/>
              </a:spcBef>
              <a:spcAft>
                <a:spcPts val="0"/>
              </a:spcAft>
              <a:buClr>
                <a:schemeClr val="dk1"/>
              </a:buClr>
              <a:buSzPts val="3300"/>
              <a:buFont typeface="Caveat Brush"/>
              <a:buNone/>
              <a:defRPr sz="3300">
                <a:solidFill>
                  <a:schemeClr val="dk1"/>
                </a:solidFill>
                <a:latin typeface="Caveat Brush"/>
                <a:ea typeface="Caveat Brush"/>
                <a:cs typeface="Caveat Brush"/>
                <a:sym typeface="Caveat Brush"/>
              </a:defRPr>
            </a:lvl6pPr>
            <a:lvl7pPr lvl="6" rtl="0">
              <a:spcBef>
                <a:spcPts val="0"/>
              </a:spcBef>
              <a:spcAft>
                <a:spcPts val="0"/>
              </a:spcAft>
              <a:buClr>
                <a:schemeClr val="dk1"/>
              </a:buClr>
              <a:buSzPts val="3300"/>
              <a:buFont typeface="Caveat Brush"/>
              <a:buNone/>
              <a:defRPr sz="3300">
                <a:solidFill>
                  <a:schemeClr val="dk1"/>
                </a:solidFill>
                <a:latin typeface="Caveat Brush"/>
                <a:ea typeface="Caveat Brush"/>
                <a:cs typeface="Caveat Brush"/>
                <a:sym typeface="Caveat Brush"/>
              </a:defRPr>
            </a:lvl7pPr>
            <a:lvl8pPr lvl="7" rtl="0">
              <a:spcBef>
                <a:spcPts val="0"/>
              </a:spcBef>
              <a:spcAft>
                <a:spcPts val="0"/>
              </a:spcAft>
              <a:buClr>
                <a:schemeClr val="dk1"/>
              </a:buClr>
              <a:buSzPts val="3300"/>
              <a:buFont typeface="Caveat Brush"/>
              <a:buNone/>
              <a:defRPr sz="3300">
                <a:solidFill>
                  <a:schemeClr val="dk1"/>
                </a:solidFill>
                <a:latin typeface="Caveat Brush"/>
                <a:ea typeface="Caveat Brush"/>
                <a:cs typeface="Caveat Brush"/>
                <a:sym typeface="Caveat Brush"/>
              </a:defRPr>
            </a:lvl8pPr>
            <a:lvl9pPr lvl="8" rtl="0">
              <a:spcBef>
                <a:spcPts val="0"/>
              </a:spcBef>
              <a:spcAft>
                <a:spcPts val="0"/>
              </a:spcAft>
              <a:buClr>
                <a:schemeClr val="dk1"/>
              </a:buClr>
              <a:buSzPts val="3300"/>
              <a:buFont typeface="Caveat Brush"/>
              <a:buNone/>
              <a:defRPr sz="3300">
                <a:solidFill>
                  <a:schemeClr val="dk1"/>
                </a:solidFill>
                <a:latin typeface="Caveat Brush"/>
                <a:ea typeface="Caveat Brush"/>
                <a:cs typeface="Caveat Brush"/>
                <a:sym typeface="Caveat Brush"/>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a:lnSpc>
                <a:spcPct val="115000"/>
              </a:lnSpc>
              <a:spcBef>
                <a:spcPts val="1600"/>
              </a:spcBef>
              <a:spcAft>
                <a:spcPts val="160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79" r:id="rId2"/>
    <p:sldLayoutId id="2147483680" r:id="rId3"/>
    <p:sldLayoutId id="2147483681" r:id="rId4"/>
    <p:sldLayoutId id="214748368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1" y="593367"/>
            <a:ext cx="11360516" cy="76365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1pPr>
            <a:lvl2pPr lvl="1">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415601" y="1536633"/>
            <a:ext cx="11360516" cy="4555125"/>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Andika"/>
              <a:buChar char="●"/>
              <a:defRPr sz="1900">
                <a:solidFill>
                  <a:schemeClr val="dk2"/>
                </a:solidFill>
                <a:latin typeface="Andika"/>
                <a:ea typeface="Andika"/>
                <a:cs typeface="Andika"/>
                <a:sym typeface="Andika"/>
              </a:defRPr>
            </a:lvl1pPr>
            <a:lvl2pPr marL="914400" lvl="1" indent="-349250">
              <a:lnSpc>
                <a:spcPct val="115000"/>
              </a:lnSpc>
              <a:spcBef>
                <a:spcPts val="2100"/>
              </a:spcBef>
              <a:spcAft>
                <a:spcPts val="0"/>
              </a:spcAft>
              <a:buClr>
                <a:schemeClr val="dk2"/>
              </a:buClr>
              <a:buSzPts val="1900"/>
              <a:buFont typeface="Andika"/>
              <a:buChar char="○"/>
              <a:defRPr sz="1900">
                <a:solidFill>
                  <a:schemeClr val="dk2"/>
                </a:solidFill>
                <a:latin typeface="Andika"/>
                <a:ea typeface="Andika"/>
                <a:cs typeface="Andika"/>
                <a:sym typeface="Andika"/>
              </a:defRPr>
            </a:lvl2pPr>
            <a:lvl3pPr marL="1371600" lvl="2" indent="-349250">
              <a:lnSpc>
                <a:spcPct val="115000"/>
              </a:lnSpc>
              <a:spcBef>
                <a:spcPts val="2100"/>
              </a:spcBef>
              <a:spcAft>
                <a:spcPts val="0"/>
              </a:spcAft>
              <a:buClr>
                <a:schemeClr val="dk2"/>
              </a:buClr>
              <a:buSzPts val="1900"/>
              <a:buFont typeface="Andika"/>
              <a:buChar char="■"/>
              <a:defRPr sz="1900">
                <a:solidFill>
                  <a:schemeClr val="dk2"/>
                </a:solidFill>
                <a:latin typeface="Andika"/>
                <a:ea typeface="Andika"/>
                <a:cs typeface="Andika"/>
                <a:sym typeface="Andika"/>
              </a:defRPr>
            </a:lvl3pPr>
            <a:lvl4pPr marL="1828800" lvl="3" indent="-349250">
              <a:lnSpc>
                <a:spcPct val="115000"/>
              </a:lnSpc>
              <a:spcBef>
                <a:spcPts val="2100"/>
              </a:spcBef>
              <a:spcAft>
                <a:spcPts val="0"/>
              </a:spcAft>
              <a:buClr>
                <a:schemeClr val="dk2"/>
              </a:buClr>
              <a:buSzPts val="1900"/>
              <a:buFont typeface="Andika"/>
              <a:buChar char="●"/>
              <a:defRPr sz="1900">
                <a:solidFill>
                  <a:schemeClr val="dk2"/>
                </a:solidFill>
                <a:latin typeface="Andika"/>
                <a:ea typeface="Andika"/>
                <a:cs typeface="Andika"/>
                <a:sym typeface="Andika"/>
              </a:defRPr>
            </a:lvl4pPr>
            <a:lvl5pPr marL="2286000" lvl="4" indent="-349250">
              <a:lnSpc>
                <a:spcPct val="115000"/>
              </a:lnSpc>
              <a:spcBef>
                <a:spcPts val="2100"/>
              </a:spcBef>
              <a:spcAft>
                <a:spcPts val="0"/>
              </a:spcAft>
              <a:buClr>
                <a:schemeClr val="dk2"/>
              </a:buClr>
              <a:buSzPts val="1900"/>
              <a:buFont typeface="Andika"/>
              <a:buChar char="○"/>
              <a:defRPr sz="1900">
                <a:solidFill>
                  <a:schemeClr val="dk2"/>
                </a:solidFill>
                <a:latin typeface="Andika"/>
                <a:ea typeface="Andika"/>
                <a:cs typeface="Andika"/>
                <a:sym typeface="Andika"/>
              </a:defRPr>
            </a:lvl5pPr>
            <a:lvl6pPr marL="2743200" lvl="5" indent="-349250">
              <a:lnSpc>
                <a:spcPct val="115000"/>
              </a:lnSpc>
              <a:spcBef>
                <a:spcPts val="2100"/>
              </a:spcBef>
              <a:spcAft>
                <a:spcPts val="0"/>
              </a:spcAft>
              <a:buClr>
                <a:schemeClr val="dk2"/>
              </a:buClr>
              <a:buSzPts val="1900"/>
              <a:buFont typeface="Andika"/>
              <a:buChar char="■"/>
              <a:defRPr sz="1900">
                <a:solidFill>
                  <a:schemeClr val="dk2"/>
                </a:solidFill>
                <a:latin typeface="Andika"/>
                <a:ea typeface="Andika"/>
                <a:cs typeface="Andika"/>
                <a:sym typeface="Andika"/>
              </a:defRPr>
            </a:lvl6pPr>
            <a:lvl7pPr marL="3200400" lvl="6" indent="-349250">
              <a:lnSpc>
                <a:spcPct val="115000"/>
              </a:lnSpc>
              <a:spcBef>
                <a:spcPts val="2100"/>
              </a:spcBef>
              <a:spcAft>
                <a:spcPts val="0"/>
              </a:spcAft>
              <a:buClr>
                <a:schemeClr val="dk2"/>
              </a:buClr>
              <a:buSzPts val="1900"/>
              <a:buFont typeface="Andika"/>
              <a:buChar char="●"/>
              <a:defRPr sz="1900">
                <a:solidFill>
                  <a:schemeClr val="dk2"/>
                </a:solidFill>
                <a:latin typeface="Andika"/>
                <a:ea typeface="Andika"/>
                <a:cs typeface="Andika"/>
                <a:sym typeface="Andika"/>
              </a:defRPr>
            </a:lvl7pPr>
            <a:lvl8pPr marL="3657600" lvl="7" indent="-349250">
              <a:lnSpc>
                <a:spcPct val="115000"/>
              </a:lnSpc>
              <a:spcBef>
                <a:spcPts val="2100"/>
              </a:spcBef>
              <a:spcAft>
                <a:spcPts val="0"/>
              </a:spcAft>
              <a:buClr>
                <a:schemeClr val="dk2"/>
              </a:buClr>
              <a:buSzPts val="1900"/>
              <a:buFont typeface="Andika"/>
              <a:buChar char="○"/>
              <a:defRPr sz="1900">
                <a:solidFill>
                  <a:schemeClr val="dk2"/>
                </a:solidFill>
                <a:latin typeface="Andika"/>
                <a:ea typeface="Andika"/>
                <a:cs typeface="Andika"/>
                <a:sym typeface="Andika"/>
              </a:defRPr>
            </a:lvl8pPr>
            <a:lvl9pPr marL="4114800" lvl="8" indent="-349250">
              <a:lnSpc>
                <a:spcPct val="115000"/>
              </a:lnSpc>
              <a:spcBef>
                <a:spcPts val="2100"/>
              </a:spcBef>
              <a:spcAft>
                <a:spcPts val="2100"/>
              </a:spcAft>
              <a:buClr>
                <a:schemeClr val="dk2"/>
              </a:buClr>
              <a:buSzPts val="1900"/>
              <a:buFont typeface="Andika"/>
              <a:buChar char="■"/>
              <a:defRPr sz="1900">
                <a:solidFill>
                  <a:schemeClr val="dk2"/>
                </a:solidFill>
                <a:latin typeface="Andika"/>
                <a:ea typeface="Andika"/>
                <a:cs typeface="Andika"/>
                <a:sym typeface="Andika"/>
              </a:defRPr>
            </a:lvl9pPr>
          </a:lstStyle>
          <a:p>
            <a:endParaRPr/>
          </a:p>
        </p:txBody>
      </p:sp>
      <p:sp>
        <p:nvSpPr>
          <p:cNvPr id="8" name="Google Shape;8;p1"/>
          <p:cNvSpPr txBox="1">
            <a:spLocks noGrp="1"/>
          </p:cNvSpPr>
          <p:nvPr>
            <p:ph type="sldNum" idx="12"/>
          </p:nvPr>
        </p:nvSpPr>
        <p:spPr>
          <a:xfrm>
            <a:off x="11296611" y="6217622"/>
            <a:ext cx="731355" cy="524925"/>
          </a:xfrm>
          <a:prstGeom prst="rect">
            <a:avLst/>
          </a:prstGeom>
          <a:noFill/>
          <a:ln>
            <a:noFill/>
          </a:ln>
        </p:spPr>
        <p:txBody>
          <a:bodyPr spcFirstLastPara="1" wrap="square" lIns="121900" tIns="121900" rIns="121900" bIns="121900" anchor="ctr" anchorCtr="0">
            <a:noAutofit/>
          </a:bodyPr>
          <a:lstStyle>
            <a:lvl1pPr lvl="0" algn="r">
              <a:buNone/>
              <a:defRPr sz="975">
                <a:solidFill>
                  <a:schemeClr val="dk2"/>
                </a:solidFill>
              </a:defRPr>
            </a:lvl1pPr>
            <a:lvl2pPr lvl="1" algn="r">
              <a:buNone/>
              <a:defRPr sz="975">
                <a:solidFill>
                  <a:schemeClr val="dk2"/>
                </a:solidFill>
              </a:defRPr>
            </a:lvl2pPr>
            <a:lvl3pPr lvl="2" algn="r">
              <a:buNone/>
              <a:defRPr sz="975">
                <a:solidFill>
                  <a:schemeClr val="dk2"/>
                </a:solidFill>
              </a:defRPr>
            </a:lvl3pPr>
            <a:lvl4pPr lvl="3" algn="r">
              <a:buNone/>
              <a:defRPr sz="975">
                <a:solidFill>
                  <a:schemeClr val="dk2"/>
                </a:solidFill>
              </a:defRPr>
            </a:lvl4pPr>
            <a:lvl5pPr lvl="4" algn="r">
              <a:buNone/>
              <a:defRPr sz="975">
                <a:solidFill>
                  <a:schemeClr val="dk2"/>
                </a:solidFill>
              </a:defRPr>
            </a:lvl5pPr>
            <a:lvl6pPr lvl="5" algn="r">
              <a:buNone/>
              <a:defRPr sz="975">
                <a:solidFill>
                  <a:schemeClr val="dk2"/>
                </a:solidFill>
              </a:defRPr>
            </a:lvl6pPr>
            <a:lvl7pPr lvl="6" algn="r">
              <a:buNone/>
              <a:defRPr sz="975">
                <a:solidFill>
                  <a:schemeClr val="dk2"/>
                </a:solidFill>
              </a:defRPr>
            </a:lvl7pPr>
            <a:lvl8pPr lvl="7" algn="r">
              <a:buNone/>
              <a:defRPr sz="975">
                <a:solidFill>
                  <a:schemeClr val="dk2"/>
                </a:solidFill>
              </a:defRPr>
            </a:lvl8pPr>
            <a:lvl9pPr lvl="8" algn="r">
              <a:buNone/>
              <a:defRPr sz="975">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8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png"/><Relationship Id="rId1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3.png"/><Relationship Id="rId2" Type="http://schemas.openxmlformats.org/officeDocument/2006/relationships/image" Target="../media/image5.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png"/><Relationship Id="rId1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3.png"/><Relationship Id="rId2" Type="http://schemas.openxmlformats.org/officeDocument/2006/relationships/image" Target="../media/image5.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4.png"/><Relationship Id="rId10" Type="http://schemas.openxmlformats.org/officeDocument/2006/relationships/image" Target="../media/image20.jpg"/><Relationship Id="rId4" Type="http://schemas.openxmlformats.org/officeDocument/2006/relationships/image" Target="../media/image12.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23.jpg"/><Relationship Id="rId3" Type="http://schemas.openxmlformats.org/officeDocument/2006/relationships/image" Target="../media/image9.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6.png"/><Relationship Id="rId5" Type="http://schemas.openxmlformats.org/officeDocument/2006/relationships/image" Target="../media/image14.pn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5.png"/><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6.png"/><Relationship Id="rId12"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3.png"/><Relationship Id="rId5" Type="http://schemas.openxmlformats.org/officeDocument/2006/relationships/image" Target="../media/image12.png"/><Relationship Id="rId1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2.png"/><Relationship Id="rId14" Type="http://schemas.openxmlformats.org/officeDocument/2006/relationships/image" Target="../media/image23.jp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7.jpe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3.jpg"/><Relationship Id="rId11" Type="http://schemas.openxmlformats.org/officeDocument/2006/relationships/image" Target="../media/image15.png"/><Relationship Id="rId5" Type="http://schemas.openxmlformats.org/officeDocument/2006/relationships/image" Target="../media/image22.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7.pn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32.JPG"/><Relationship Id="rId5" Type="http://schemas.openxmlformats.org/officeDocument/2006/relationships/image" Target="../media/image16.png"/><Relationship Id="rId10" Type="http://schemas.openxmlformats.org/officeDocument/2006/relationships/image" Target="../media/image31.jpg"/><Relationship Id="rId4" Type="http://schemas.openxmlformats.org/officeDocument/2006/relationships/image" Target="../media/image13.png"/><Relationship Id="rId9"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7.pn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32.JPG"/><Relationship Id="rId5" Type="http://schemas.openxmlformats.org/officeDocument/2006/relationships/image" Target="../media/image16.png"/><Relationship Id="rId10" Type="http://schemas.openxmlformats.org/officeDocument/2006/relationships/image" Target="../media/image31.jpg"/><Relationship Id="rId4" Type="http://schemas.openxmlformats.org/officeDocument/2006/relationships/image" Target="../media/image13.png"/><Relationship Id="rId9" Type="http://schemas.openxmlformats.org/officeDocument/2006/relationships/image" Target="../media/image33.jpe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Google Shape;126;p13">
            <a:extLst>
              <a:ext uri="{FF2B5EF4-FFF2-40B4-BE49-F238E27FC236}">
                <a16:creationId xmlns:a16="http://schemas.microsoft.com/office/drawing/2014/main" id="{6E841E49-4934-A2F9-98A0-F2349939410A}"/>
              </a:ext>
            </a:extLst>
          </p:cNvPr>
          <p:cNvPicPr preferRelativeResize="0"/>
          <p:nvPr/>
        </p:nvPicPr>
        <p:blipFill>
          <a:blip r:embed="rId2">
            <a:alphaModFix/>
          </a:blip>
          <a:stretch>
            <a:fillRect/>
          </a:stretch>
        </p:blipFill>
        <p:spPr>
          <a:xfrm rot="21340943">
            <a:off x="6434932" y="1539259"/>
            <a:ext cx="3706748" cy="3322921"/>
          </a:xfrm>
          <a:prstGeom prst="rect">
            <a:avLst/>
          </a:prstGeom>
          <a:noFill/>
          <a:ln>
            <a:noFill/>
          </a:ln>
          <a:effectLst>
            <a:outerShdw blurRad="200025" dist="19050" dir="5400000" algn="bl" rotWithShape="0">
              <a:schemeClr val="dk1">
                <a:alpha val="20000"/>
              </a:schemeClr>
            </a:outerShdw>
          </a:effectLst>
        </p:spPr>
      </p:pic>
      <p:pic>
        <p:nvPicPr>
          <p:cNvPr id="3" name="Google Shape;466;p42">
            <a:extLst>
              <a:ext uri="{FF2B5EF4-FFF2-40B4-BE49-F238E27FC236}">
                <a16:creationId xmlns:a16="http://schemas.microsoft.com/office/drawing/2014/main" id="{C92A3C9B-C1FC-2D96-AE82-69EF3E185DB2}"/>
              </a:ext>
            </a:extLst>
          </p:cNvPr>
          <p:cNvPicPr preferRelativeResize="0"/>
          <p:nvPr/>
        </p:nvPicPr>
        <p:blipFill>
          <a:blip r:embed="rId3">
            <a:alphaModFix/>
          </a:blip>
          <a:stretch>
            <a:fillRect/>
          </a:stretch>
        </p:blipFill>
        <p:spPr>
          <a:xfrm>
            <a:off x="74201" y="4193320"/>
            <a:ext cx="2061340" cy="2032880"/>
          </a:xfrm>
          <a:prstGeom prst="rect">
            <a:avLst/>
          </a:prstGeom>
          <a:noFill/>
          <a:ln>
            <a:noFill/>
          </a:ln>
          <a:effectLst>
            <a:outerShdw blurRad="57150" dist="19050" dir="5400000" algn="bl" rotWithShape="0">
              <a:schemeClr val="dk1">
                <a:alpha val="30000"/>
              </a:schemeClr>
            </a:outerShdw>
          </a:effectLst>
        </p:spPr>
      </p:pic>
      <p:pic>
        <p:nvPicPr>
          <p:cNvPr id="4" name="Google Shape;467;p42">
            <a:extLst>
              <a:ext uri="{FF2B5EF4-FFF2-40B4-BE49-F238E27FC236}">
                <a16:creationId xmlns:a16="http://schemas.microsoft.com/office/drawing/2014/main" id="{4AD6FBBF-C9A1-5940-F3C9-42103E1F000D}"/>
              </a:ext>
            </a:extLst>
          </p:cNvPr>
          <p:cNvPicPr preferRelativeResize="0"/>
          <p:nvPr/>
        </p:nvPicPr>
        <p:blipFill>
          <a:blip r:embed="rId4">
            <a:alphaModFix/>
          </a:blip>
          <a:stretch>
            <a:fillRect/>
          </a:stretch>
        </p:blipFill>
        <p:spPr>
          <a:xfrm>
            <a:off x="9932988" y="4193333"/>
            <a:ext cx="1882357" cy="2038600"/>
          </a:xfrm>
          <a:prstGeom prst="rect">
            <a:avLst/>
          </a:prstGeom>
          <a:noFill/>
          <a:ln>
            <a:noFill/>
          </a:ln>
          <a:effectLst>
            <a:outerShdw blurRad="57150" dist="19050" dir="5400000" algn="bl" rotWithShape="0">
              <a:schemeClr val="dk1">
                <a:alpha val="30000"/>
              </a:schemeClr>
            </a:outerShdw>
          </a:effectLst>
        </p:spPr>
      </p:pic>
      <p:pic>
        <p:nvPicPr>
          <p:cNvPr id="5" name="Google Shape;434;p40">
            <a:extLst>
              <a:ext uri="{FF2B5EF4-FFF2-40B4-BE49-F238E27FC236}">
                <a16:creationId xmlns:a16="http://schemas.microsoft.com/office/drawing/2014/main" id="{E09B1800-7F1A-1C72-3935-EBD0AF83DDE6}"/>
              </a:ext>
            </a:extLst>
          </p:cNvPr>
          <p:cNvPicPr preferRelativeResize="0"/>
          <p:nvPr/>
        </p:nvPicPr>
        <p:blipFill>
          <a:blip r:embed="rId5">
            <a:alphaModFix/>
          </a:blip>
          <a:stretch>
            <a:fillRect/>
          </a:stretch>
        </p:blipFill>
        <p:spPr>
          <a:xfrm>
            <a:off x="-854034" y="205388"/>
            <a:ext cx="3503067" cy="3055793"/>
          </a:xfrm>
          <a:prstGeom prst="rect">
            <a:avLst/>
          </a:prstGeom>
          <a:noFill/>
          <a:ln>
            <a:noFill/>
          </a:ln>
          <a:effectLst>
            <a:outerShdw blurRad="57150" dist="19050" dir="5400000" algn="bl" rotWithShape="0">
              <a:schemeClr val="dk1">
                <a:alpha val="30000"/>
              </a:schemeClr>
            </a:outerShdw>
          </a:effectLst>
        </p:spPr>
      </p:pic>
      <p:pic>
        <p:nvPicPr>
          <p:cNvPr id="6" name="Google Shape;436;p40">
            <a:extLst>
              <a:ext uri="{FF2B5EF4-FFF2-40B4-BE49-F238E27FC236}">
                <a16:creationId xmlns:a16="http://schemas.microsoft.com/office/drawing/2014/main" id="{7CA93763-AAB8-59DA-1543-BD9701303E20}"/>
              </a:ext>
            </a:extLst>
          </p:cNvPr>
          <p:cNvPicPr preferRelativeResize="0"/>
          <p:nvPr/>
        </p:nvPicPr>
        <p:blipFill>
          <a:blip r:embed="rId6">
            <a:alphaModFix/>
          </a:blip>
          <a:stretch>
            <a:fillRect/>
          </a:stretch>
        </p:blipFill>
        <p:spPr>
          <a:xfrm>
            <a:off x="9962364" y="643200"/>
            <a:ext cx="2208877" cy="3055765"/>
          </a:xfrm>
          <a:prstGeom prst="rect">
            <a:avLst/>
          </a:prstGeom>
          <a:noFill/>
          <a:ln>
            <a:noFill/>
          </a:ln>
          <a:effectLst>
            <a:outerShdw blurRad="57150" dist="19050" dir="5400000" algn="bl" rotWithShape="0">
              <a:schemeClr val="dk1">
                <a:alpha val="30000"/>
              </a:schemeClr>
            </a:outerShdw>
          </a:effectLst>
        </p:spPr>
      </p:pic>
      <p:pic>
        <p:nvPicPr>
          <p:cNvPr id="7" name="Google Shape;435;p40">
            <a:extLst>
              <a:ext uri="{FF2B5EF4-FFF2-40B4-BE49-F238E27FC236}">
                <a16:creationId xmlns:a16="http://schemas.microsoft.com/office/drawing/2014/main" id="{9A99AB0D-F5BB-F382-5C6C-E1F265828E9D}"/>
              </a:ext>
            </a:extLst>
          </p:cNvPr>
          <p:cNvPicPr preferRelativeResize="0"/>
          <p:nvPr/>
        </p:nvPicPr>
        <p:blipFill>
          <a:blip r:embed="rId7">
            <a:alphaModFix/>
          </a:blip>
          <a:stretch>
            <a:fillRect/>
          </a:stretch>
        </p:blipFill>
        <p:spPr>
          <a:xfrm>
            <a:off x="4852189" y="-110213"/>
            <a:ext cx="2907019" cy="1658831"/>
          </a:xfrm>
          <a:prstGeom prst="rect">
            <a:avLst/>
          </a:prstGeom>
          <a:noFill/>
          <a:ln>
            <a:noFill/>
          </a:ln>
          <a:effectLst>
            <a:outerShdw blurRad="57150" dist="19050" dir="5400000" algn="bl" rotWithShape="0">
              <a:schemeClr val="dk1">
                <a:alpha val="30000"/>
              </a:schemeClr>
            </a:outerShdw>
          </a:effectLst>
        </p:spPr>
      </p:pic>
      <p:pic>
        <p:nvPicPr>
          <p:cNvPr id="8" name="Google Shape;484;p44">
            <a:extLst>
              <a:ext uri="{FF2B5EF4-FFF2-40B4-BE49-F238E27FC236}">
                <a16:creationId xmlns:a16="http://schemas.microsoft.com/office/drawing/2014/main" id="{92F60450-CA74-732E-F640-5F4B7C867021}"/>
              </a:ext>
            </a:extLst>
          </p:cNvPr>
          <p:cNvPicPr preferRelativeResize="0"/>
          <p:nvPr/>
        </p:nvPicPr>
        <p:blipFill>
          <a:blip r:embed="rId8">
            <a:alphaModFix/>
          </a:blip>
          <a:stretch>
            <a:fillRect/>
          </a:stretch>
        </p:blipFill>
        <p:spPr>
          <a:xfrm>
            <a:off x="1367317" y="1264099"/>
            <a:ext cx="3058333" cy="3103901"/>
          </a:xfrm>
          <a:prstGeom prst="rect">
            <a:avLst/>
          </a:prstGeom>
          <a:noFill/>
          <a:ln>
            <a:noFill/>
          </a:ln>
          <a:effectLst>
            <a:outerShdw blurRad="57150" dist="19050" dir="5400000" algn="bl" rotWithShape="0">
              <a:schemeClr val="dk1">
                <a:alpha val="30000"/>
              </a:schemeClr>
            </a:outerShdw>
          </a:effectLst>
        </p:spPr>
      </p:pic>
      <p:pic>
        <p:nvPicPr>
          <p:cNvPr id="9" name="Google Shape;475;p43">
            <a:extLst>
              <a:ext uri="{FF2B5EF4-FFF2-40B4-BE49-F238E27FC236}">
                <a16:creationId xmlns:a16="http://schemas.microsoft.com/office/drawing/2014/main" id="{51253320-E181-5D6E-F448-3AB154208C9C}"/>
              </a:ext>
            </a:extLst>
          </p:cNvPr>
          <p:cNvPicPr preferRelativeResize="0"/>
          <p:nvPr/>
        </p:nvPicPr>
        <p:blipFill>
          <a:blip r:embed="rId9">
            <a:alphaModFix/>
          </a:blip>
          <a:stretch>
            <a:fillRect/>
          </a:stretch>
        </p:blipFill>
        <p:spPr>
          <a:xfrm>
            <a:off x="5937676" y="3534297"/>
            <a:ext cx="4024688" cy="2925399"/>
          </a:xfrm>
          <a:prstGeom prst="rect">
            <a:avLst/>
          </a:prstGeom>
          <a:noFill/>
          <a:ln>
            <a:noFill/>
          </a:ln>
          <a:effectLst>
            <a:outerShdw blurRad="57150" dist="19050" dir="5400000" algn="bl" rotWithShape="0">
              <a:schemeClr val="dk1">
                <a:alpha val="30000"/>
              </a:schemeClr>
            </a:outerShdw>
          </a:effectLst>
        </p:spPr>
      </p:pic>
      <p:pic>
        <p:nvPicPr>
          <p:cNvPr id="10" name="Google Shape;610;p52">
            <a:extLst>
              <a:ext uri="{FF2B5EF4-FFF2-40B4-BE49-F238E27FC236}">
                <a16:creationId xmlns:a16="http://schemas.microsoft.com/office/drawing/2014/main" id="{62FCBB7E-E23C-0B16-D7A4-B37792D97277}"/>
              </a:ext>
            </a:extLst>
          </p:cNvPr>
          <p:cNvPicPr preferRelativeResize="0"/>
          <p:nvPr/>
        </p:nvPicPr>
        <p:blipFill>
          <a:blip r:embed="rId10">
            <a:alphaModFix/>
          </a:blip>
          <a:stretch>
            <a:fillRect/>
          </a:stretch>
        </p:blipFill>
        <p:spPr>
          <a:xfrm>
            <a:off x="2668254" y="153092"/>
            <a:ext cx="1983401" cy="2645600"/>
          </a:xfrm>
          <a:prstGeom prst="rect">
            <a:avLst/>
          </a:prstGeom>
          <a:noFill/>
          <a:ln>
            <a:noFill/>
          </a:ln>
          <a:effectLst>
            <a:outerShdw blurRad="57150" dist="19050" dir="5400000" algn="bl" rotWithShape="0">
              <a:schemeClr val="dk1">
                <a:alpha val="30000"/>
              </a:schemeClr>
            </a:outerShdw>
          </a:effectLst>
        </p:spPr>
      </p:pic>
      <p:pic>
        <p:nvPicPr>
          <p:cNvPr id="11" name="Google Shape;612;p52">
            <a:extLst>
              <a:ext uri="{FF2B5EF4-FFF2-40B4-BE49-F238E27FC236}">
                <a16:creationId xmlns:a16="http://schemas.microsoft.com/office/drawing/2014/main" id="{B74768D0-7A71-24C4-4D3B-F2092EBB7951}"/>
              </a:ext>
            </a:extLst>
          </p:cNvPr>
          <p:cNvPicPr preferRelativeResize="0"/>
          <p:nvPr/>
        </p:nvPicPr>
        <p:blipFill>
          <a:blip r:embed="rId11">
            <a:alphaModFix/>
          </a:blip>
          <a:stretch>
            <a:fillRect/>
          </a:stretch>
        </p:blipFill>
        <p:spPr>
          <a:xfrm>
            <a:off x="3178419" y="3889027"/>
            <a:ext cx="2033367" cy="1040797"/>
          </a:xfrm>
          <a:prstGeom prst="rect">
            <a:avLst/>
          </a:prstGeom>
          <a:noFill/>
          <a:ln>
            <a:noFill/>
          </a:ln>
          <a:effectLst>
            <a:outerShdw blurRad="57150" dist="19050" dir="5400000" algn="bl" rotWithShape="0">
              <a:schemeClr val="dk1">
                <a:alpha val="30000"/>
              </a:schemeClr>
            </a:outerShdw>
          </a:effectLst>
        </p:spPr>
      </p:pic>
      <p:pic>
        <p:nvPicPr>
          <p:cNvPr id="12" name="Google Shape;1011;p69">
            <a:extLst>
              <a:ext uri="{FF2B5EF4-FFF2-40B4-BE49-F238E27FC236}">
                <a16:creationId xmlns:a16="http://schemas.microsoft.com/office/drawing/2014/main" id="{FD8FAA9F-C867-0EF0-822C-334867857E7A}"/>
              </a:ext>
            </a:extLst>
          </p:cNvPr>
          <p:cNvPicPr preferRelativeResize="0"/>
          <p:nvPr/>
        </p:nvPicPr>
        <p:blipFill>
          <a:blip r:embed="rId12">
            <a:alphaModFix/>
          </a:blip>
          <a:stretch>
            <a:fillRect/>
          </a:stretch>
        </p:blipFill>
        <p:spPr>
          <a:xfrm>
            <a:off x="1189488" y="4117894"/>
            <a:ext cx="4197399" cy="3310232"/>
          </a:xfrm>
          <a:prstGeom prst="rect">
            <a:avLst/>
          </a:prstGeom>
          <a:noFill/>
          <a:ln>
            <a:noFill/>
          </a:ln>
          <a:effectLst>
            <a:outerShdw blurRad="57150" dist="19050" dir="5400000" algn="bl" rotWithShape="0">
              <a:schemeClr val="dk1">
                <a:alpha val="30000"/>
              </a:schemeClr>
            </a:outerShdw>
          </a:effectLst>
        </p:spPr>
      </p:pic>
      <p:pic>
        <p:nvPicPr>
          <p:cNvPr id="13" name="Google Shape;124;p13">
            <a:extLst>
              <a:ext uri="{FF2B5EF4-FFF2-40B4-BE49-F238E27FC236}">
                <a16:creationId xmlns:a16="http://schemas.microsoft.com/office/drawing/2014/main" id="{E672E5E6-5BBF-D52F-5D4D-2E52E380D195}"/>
              </a:ext>
            </a:extLst>
          </p:cNvPr>
          <p:cNvPicPr preferRelativeResize="0"/>
          <p:nvPr/>
        </p:nvPicPr>
        <p:blipFill>
          <a:blip r:embed="rId13">
            <a:alphaModFix/>
          </a:blip>
          <a:stretch>
            <a:fillRect/>
          </a:stretch>
        </p:blipFill>
        <p:spPr>
          <a:xfrm rot="389407">
            <a:off x="8660821" y="-331213"/>
            <a:ext cx="4426689" cy="3245109"/>
          </a:xfrm>
          <a:prstGeom prst="rect">
            <a:avLst/>
          </a:prstGeom>
          <a:noFill/>
          <a:ln>
            <a:noFill/>
          </a:ln>
          <a:effectLst>
            <a:outerShdw blurRad="200025" dist="19050" dir="5400000" algn="bl" rotWithShape="0">
              <a:schemeClr val="dk1">
                <a:alpha val="20000"/>
              </a:schemeClr>
            </a:outerShdw>
          </a:effectLst>
        </p:spPr>
      </p:pic>
      <p:pic>
        <p:nvPicPr>
          <p:cNvPr id="14" name="Google Shape;125;p13">
            <a:extLst>
              <a:ext uri="{FF2B5EF4-FFF2-40B4-BE49-F238E27FC236}">
                <a16:creationId xmlns:a16="http://schemas.microsoft.com/office/drawing/2014/main" id="{B5651A64-9D32-9AF2-DE83-16ABEC41CE1F}"/>
              </a:ext>
            </a:extLst>
          </p:cNvPr>
          <p:cNvPicPr preferRelativeResize="0"/>
          <p:nvPr/>
        </p:nvPicPr>
        <p:blipFill>
          <a:blip r:embed="rId14">
            <a:alphaModFix/>
          </a:blip>
          <a:stretch>
            <a:fillRect/>
          </a:stretch>
        </p:blipFill>
        <p:spPr>
          <a:xfrm rot="21287766">
            <a:off x="129505" y="-724685"/>
            <a:ext cx="4962013" cy="2915948"/>
          </a:xfrm>
          <a:prstGeom prst="rect">
            <a:avLst/>
          </a:prstGeom>
          <a:noFill/>
          <a:ln>
            <a:noFill/>
          </a:ln>
          <a:effectLst>
            <a:outerShdw blurRad="200025" dist="19050" dir="5400000" algn="bl" rotWithShape="0">
              <a:schemeClr val="dk1">
                <a:alpha val="20000"/>
              </a:schemeClr>
            </a:outerShdw>
          </a:effectLst>
        </p:spPr>
      </p:pic>
      <p:pic>
        <p:nvPicPr>
          <p:cNvPr id="15" name="Google Shape;127;p13">
            <a:extLst>
              <a:ext uri="{FF2B5EF4-FFF2-40B4-BE49-F238E27FC236}">
                <a16:creationId xmlns:a16="http://schemas.microsoft.com/office/drawing/2014/main" id="{88CD9A45-ACB0-2C01-2F91-1B4B49B3DD72}"/>
              </a:ext>
            </a:extLst>
          </p:cNvPr>
          <p:cNvPicPr preferRelativeResize="0"/>
          <p:nvPr/>
        </p:nvPicPr>
        <p:blipFill>
          <a:blip r:embed="rId13">
            <a:alphaModFix/>
          </a:blip>
          <a:stretch>
            <a:fillRect/>
          </a:stretch>
        </p:blipFill>
        <p:spPr>
          <a:xfrm rot="21075093">
            <a:off x="-1791538" y="3358395"/>
            <a:ext cx="4426691" cy="3245109"/>
          </a:xfrm>
          <a:prstGeom prst="rect">
            <a:avLst/>
          </a:prstGeom>
          <a:noFill/>
          <a:ln>
            <a:noFill/>
          </a:ln>
          <a:effectLst>
            <a:outerShdw blurRad="200025" dist="19050" dir="5400000" algn="bl" rotWithShape="0">
              <a:schemeClr val="dk1">
                <a:alpha val="20000"/>
              </a:schemeClr>
            </a:outerShdw>
          </a:effectLst>
        </p:spPr>
      </p:pic>
      <p:pic>
        <p:nvPicPr>
          <p:cNvPr id="16" name="Google Shape;144;p13">
            <a:extLst>
              <a:ext uri="{FF2B5EF4-FFF2-40B4-BE49-F238E27FC236}">
                <a16:creationId xmlns:a16="http://schemas.microsoft.com/office/drawing/2014/main" id="{EBB31A21-423A-A394-3D6D-E3DF2D7700FD}"/>
              </a:ext>
            </a:extLst>
          </p:cNvPr>
          <p:cNvPicPr preferRelativeResize="0"/>
          <p:nvPr/>
        </p:nvPicPr>
        <p:blipFill>
          <a:blip r:embed="rId15">
            <a:alphaModFix/>
          </a:blip>
          <a:stretch>
            <a:fillRect/>
          </a:stretch>
        </p:blipFill>
        <p:spPr>
          <a:xfrm rot="4845058">
            <a:off x="4984190" y="1037661"/>
            <a:ext cx="1491199" cy="1687507"/>
          </a:xfrm>
          <a:prstGeom prst="rect">
            <a:avLst/>
          </a:prstGeom>
          <a:noFill/>
          <a:ln>
            <a:noFill/>
          </a:ln>
          <a:effectLst>
            <a:outerShdw blurRad="57150" dist="19050" dir="5400000" algn="bl" rotWithShape="0">
              <a:schemeClr val="dk1">
                <a:alpha val="30000"/>
              </a:schemeClr>
            </a:outerShdw>
          </a:effectLst>
        </p:spPr>
      </p:pic>
      <p:pic>
        <p:nvPicPr>
          <p:cNvPr id="17" name="Google Shape;145;p13">
            <a:extLst>
              <a:ext uri="{FF2B5EF4-FFF2-40B4-BE49-F238E27FC236}">
                <a16:creationId xmlns:a16="http://schemas.microsoft.com/office/drawing/2014/main" id="{6CC24976-005F-E269-5A3D-ACD36C97F5FC}"/>
              </a:ext>
            </a:extLst>
          </p:cNvPr>
          <p:cNvPicPr preferRelativeResize="0"/>
          <p:nvPr/>
        </p:nvPicPr>
        <p:blipFill>
          <a:blip r:embed="rId16">
            <a:alphaModFix/>
          </a:blip>
          <a:stretch>
            <a:fillRect/>
          </a:stretch>
        </p:blipFill>
        <p:spPr>
          <a:xfrm rot="16656331">
            <a:off x="7370473" y="-282235"/>
            <a:ext cx="1827191" cy="2031049"/>
          </a:xfrm>
          <a:prstGeom prst="rect">
            <a:avLst/>
          </a:prstGeom>
          <a:noFill/>
          <a:ln>
            <a:noFill/>
          </a:ln>
          <a:effectLst>
            <a:outerShdw blurRad="57150" dist="19050" dir="5400000" algn="bl" rotWithShape="0">
              <a:schemeClr val="dk1">
                <a:alpha val="30000"/>
              </a:schemeClr>
            </a:outerShdw>
          </a:effectLst>
        </p:spPr>
      </p:pic>
      <p:pic>
        <p:nvPicPr>
          <p:cNvPr id="18" name="Google Shape;69;p7">
            <a:extLst>
              <a:ext uri="{FF2B5EF4-FFF2-40B4-BE49-F238E27FC236}">
                <a16:creationId xmlns:a16="http://schemas.microsoft.com/office/drawing/2014/main" id="{13EFDB46-82B5-4D80-A3CB-7EC8BB2E5EF0}"/>
              </a:ext>
            </a:extLst>
          </p:cNvPr>
          <p:cNvPicPr preferRelativeResize="0"/>
          <p:nvPr/>
        </p:nvPicPr>
        <p:blipFill>
          <a:blip r:embed="rId13">
            <a:alphaModFix/>
          </a:blip>
          <a:stretch>
            <a:fillRect/>
          </a:stretch>
        </p:blipFill>
        <p:spPr>
          <a:xfrm rot="4974169">
            <a:off x="8170325" y="4320605"/>
            <a:ext cx="5380567" cy="3944332"/>
          </a:xfrm>
          <a:prstGeom prst="rect">
            <a:avLst/>
          </a:prstGeom>
          <a:noFill/>
          <a:ln>
            <a:noFill/>
          </a:ln>
          <a:effectLst>
            <a:outerShdw blurRad="200025" dist="19050" dir="5400000" algn="bl" rotWithShape="0">
              <a:schemeClr val="dk1">
                <a:alpha val="20000"/>
              </a:schemeClr>
            </a:outerShdw>
          </a:effectLst>
        </p:spPr>
      </p:pic>
      <p:pic>
        <p:nvPicPr>
          <p:cNvPr id="19" name="Google Shape;70;p7">
            <a:extLst>
              <a:ext uri="{FF2B5EF4-FFF2-40B4-BE49-F238E27FC236}">
                <a16:creationId xmlns:a16="http://schemas.microsoft.com/office/drawing/2014/main" id="{B7ECA7D3-340E-B7DE-4A65-025BAC6BEAD8}"/>
              </a:ext>
            </a:extLst>
          </p:cNvPr>
          <p:cNvPicPr preferRelativeResize="0"/>
          <p:nvPr/>
        </p:nvPicPr>
        <p:blipFill>
          <a:blip r:embed="rId17">
            <a:alphaModFix/>
          </a:blip>
          <a:stretch>
            <a:fillRect/>
          </a:stretch>
        </p:blipFill>
        <p:spPr>
          <a:xfrm rot="20156897">
            <a:off x="2978823" y="-3169735"/>
            <a:ext cx="4057477" cy="4057516"/>
          </a:xfrm>
          <a:prstGeom prst="rect">
            <a:avLst/>
          </a:prstGeom>
          <a:noFill/>
          <a:ln>
            <a:noFill/>
          </a:ln>
          <a:effectLst>
            <a:outerShdw blurRad="200025" dist="19050" dir="5400000" algn="bl" rotWithShape="0">
              <a:schemeClr val="dk1">
                <a:alpha val="20000"/>
              </a:schemeClr>
            </a:outerShdw>
          </a:effectLst>
        </p:spPr>
      </p:pic>
      <p:pic>
        <p:nvPicPr>
          <p:cNvPr id="20" name="Google Shape;71;p7">
            <a:extLst>
              <a:ext uri="{FF2B5EF4-FFF2-40B4-BE49-F238E27FC236}">
                <a16:creationId xmlns:a16="http://schemas.microsoft.com/office/drawing/2014/main" id="{F3D30209-7D04-AB36-5454-8BD4FD6C1997}"/>
              </a:ext>
            </a:extLst>
          </p:cNvPr>
          <p:cNvPicPr preferRelativeResize="0"/>
          <p:nvPr/>
        </p:nvPicPr>
        <p:blipFill>
          <a:blip r:embed="rId14">
            <a:alphaModFix/>
          </a:blip>
          <a:stretch>
            <a:fillRect/>
          </a:stretch>
        </p:blipFill>
        <p:spPr>
          <a:xfrm rot="21337424">
            <a:off x="7012676" y="-2343729"/>
            <a:ext cx="5024481" cy="2952688"/>
          </a:xfrm>
          <a:prstGeom prst="rect">
            <a:avLst/>
          </a:prstGeom>
          <a:noFill/>
          <a:ln>
            <a:noFill/>
          </a:ln>
          <a:effectLst>
            <a:outerShdw blurRad="200025" dist="19050" dir="5400000" algn="bl" rotWithShape="0">
              <a:schemeClr val="dk1">
                <a:alpha val="20000"/>
              </a:schemeClr>
            </a:outerShdw>
          </a:effectLst>
        </p:spPr>
      </p:pic>
      <p:pic>
        <p:nvPicPr>
          <p:cNvPr id="21" name="Google Shape;72;p7">
            <a:extLst>
              <a:ext uri="{FF2B5EF4-FFF2-40B4-BE49-F238E27FC236}">
                <a16:creationId xmlns:a16="http://schemas.microsoft.com/office/drawing/2014/main" id="{5056BE46-9301-0ECB-A985-39039210080E}"/>
              </a:ext>
            </a:extLst>
          </p:cNvPr>
          <p:cNvPicPr preferRelativeResize="0"/>
          <p:nvPr/>
        </p:nvPicPr>
        <p:blipFill>
          <a:blip r:embed="rId2">
            <a:alphaModFix/>
          </a:blip>
          <a:stretch>
            <a:fillRect/>
          </a:stretch>
        </p:blipFill>
        <p:spPr>
          <a:xfrm rot="1548419">
            <a:off x="3436944" y="5182847"/>
            <a:ext cx="5117800" cy="4587901"/>
          </a:xfrm>
          <a:prstGeom prst="rect">
            <a:avLst/>
          </a:prstGeom>
          <a:noFill/>
          <a:ln>
            <a:noFill/>
          </a:ln>
          <a:effectLst>
            <a:outerShdw blurRad="200025" dist="19050" dir="5400000" algn="bl" rotWithShape="0">
              <a:schemeClr val="dk1">
                <a:alpha val="20000"/>
              </a:schemeClr>
            </a:outerShdw>
          </a:effectLst>
        </p:spPr>
      </p:pic>
      <p:pic>
        <p:nvPicPr>
          <p:cNvPr id="22" name="Google Shape;75;p7">
            <a:extLst>
              <a:ext uri="{FF2B5EF4-FFF2-40B4-BE49-F238E27FC236}">
                <a16:creationId xmlns:a16="http://schemas.microsoft.com/office/drawing/2014/main" id="{72612253-3FE7-DE5B-0FAD-8E27E94D0C1A}"/>
              </a:ext>
            </a:extLst>
          </p:cNvPr>
          <p:cNvPicPr preferRelativeResize="0"/>
          <p:nvPr/>
        </p:nvPicPr>
        <p:blipFill>
          <a:blip r:embed="rId18">
            <a:alphaModFix/>
          </a:blip>
          <a:stretch>
            <a:fillRect/>
          </a:stretch>
        </p:blipFill>
        <p:spPr>
          <a:xfrm rot="6396552">
            <a:off x="4640460" y="1961829"/>
            <a:ext cx="2540967" cy="2038599"/>
          </a:xfrm>
          <a:prstGeom prst="rect">
            <a:avLst/>
          </a:prstGeom>
          <a:noFill/>
          <a:ln>
            <a:noFill/>
          </a:ln>
          <a:effectLst>
            <a:outerShdw blurRad="57150" dist="19050" dir="5400000" algn="bl" rotWithShape="0">
              <a:schemeClr val="dk1">
                <a:alpha val="30000"/>
              </a:schemeClr>
            </a:outerShdw>
          </a:effectLst>
        </p:spPr>
      </p:pic>
      <p:sp>
        <p:nvSpPr>
          <p:cNvPr id="23" name="Google Shape;836;p62">
            <a:extLst>
              <a:ext uri="{FF2B5EF4-FFF2-40B4-BE49-F238E27FC236}">
                <a16:creationId xmlns:a16="http://schemas.microsoft.com/office/drawing/2014/main" id="{054E830F-88D8-8130-C4DF-F630DCF3AC89}"/>
              </a:ext>
            </a:extLst>
          </p:cNvPr>
          <p:cNvSpPr txBox="1">
            <a:spLocks/>
          </p:cNvSpPr>
          <p:nvPr/>
        </p:nvSpPr>
        <p:spPr>
          <a:xfrm rot="318365">
            <a:off x="6077212" y="5772282"/>
            <a:ext cx="5514550" cy="665656"/>
          </a:xfrm>
          <a:prstGeom prst="rect">
            <a:avLst/>
          </a:prstGeom>
          <a:solidFill>
            <a:schemeClr val="accent2"/>
          </a:solidFill>
          <a:ln w="762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pPr marL="0" indent="0" algn="ctr">
              <a:buFont typeface="Arial"/>
              <a:buNone/>
            </a:pPr>
            <a:r>
              <a:rPr lang="en-US" sz="3200" kern="0" dirty="0">
                <a:latin typeface="Caveat Brush"/>
                <a:ea typeface="Caveat Brush"/>
                <a:cs typeface="Caveat Brush"/>
                <a:sym typeface="Caveat Brush"/>
              </a:rPr>
              <a:t>PowerPoint Animation presents…</a:t>
            </a:r>
            <a:endParaRPr lang="en-PH" sz="3200" kern="0" dirty="0">
              <a:latin typeface="Caveat Brush"/>
              <a:ea typeface="Caveat Brush"/>
              <a:cs typeface="Caveat Brush"/>
              <a:sym typeface="Caveat Brush"/>
            </a:endParaRPr>
          </a:p>
        </p:txBody>
      </p:sp>
    </p:spTree>
    <p:extLst>
      <p:ext uri="{BB962C8B-B14F-4D97-AF65-F5344CB8AC3E}">
        <p14:creationId xmlns:p14="http://schemas.microsoft.com/office/powerpoint/2010/main" val="47107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82E99D-CD82-A8AF-F1E6-9DBC0A8762F4}"/>
              </a:ext>
            </a:extLst>
          </p:cNvPr>
          <p:cNvSpPr txBox="1"/>
          <p:nvPr/>
        </p:nvSpPr>
        <p:spPr>
          <a:xfrm>
            <a:off x="-1" y="10692212"/>
            <a:ext cx="12192000" cy="769441"/>
          </a:xfrm>
          <a:prstGeom prst="rect">
            <a:avLst/>
          </a:prstGeom>
          <a:noFill/>
        </p:spPr>
        <p:txBody>
          <a:bodyPr wrap="square" rtlCol="0">
            <a:spAutoFit/>
          </a:bodyPr>
          <a:lstStyle/>
          <a:p>
            <a:pPr algn="ctr"/>
            <a:r>
              <a:rPr lang="en-PH" sz="4400" spc="600" dirty="0">
                <a:solidFill>
                  <a:schemeClr val="bg2"/>
                </a:solidFill>
                <a:latin typeface="Anton" pitchFamily="2" charset="0"/>
              </a:rPr>
              <a:t>THAT’S ALL</a:t>
            </a:r>
          </a:p>
        </p:txBody>
      </p:sp>
      <p:sp>
        <p:nvSpPr>
          <p:cNvPr id="4" name="TextBox 3">
            <a:extLst>
              <a:ext uri="{FF2B5EF4-FFF2-40B4-BE49-F238E27FC236}">
                <a16:creationId xmlns:a16="http://schemas.microsoft.com/office/drawing/2014/main" id="{4C12C2C8-2588-6894-FF54-DC89205A2B26}"/>
              </a:ext>
            </a:extLst>
          </p:cNvPr>
          <p:cNvSpPr txBox="1"/>
          <p:nvPr/>
        </p:nvSpPr>
        <p:spPr>
          <a:xfrm>
            <a:off x="820615" y="6855859"/>
            <a:ext cx="10550769" cy="2308324"/>
          </a:xfrm>
          <a:prstGeom prst="rect">
            <a:avLst/>
          </a:prstGeom>
          <a:noFill/>
        </p:spPr>
        <p:txBody>
          <a:bodyPr wrap="square" rtlCol="0">
            <a:spAutoFit/>
          </a:bodyPr>
          <a:lstStyle/>
          <a:p>
            <a:pPr algn="ctr"/>
            <a:r>
              <a:rPr lang="en-PH" dirty="0">
                <a:solidFill>
                  <a:schemeClr val="bg2"/>
                </a:solidFill>
                <a:latin typeface="Actor"/>
              </a:rPr>
              <a:t>Office Productivity 2 (Animation) Activity 2</a:t>
            </a:r>
          </a:p>
          <a:p>
            <a:pPr algn="ctr"/>
            <a:r>
              <a:rPr lang="en-PH" b="1" dirty="0">
                <a:solidFill>
                  <a:schemeClr val="bg2"/>
                </a:solidFill>
                <a:latin typeface="Actor"/>
              </a:rPr>
              <a:t>POWERPOINT ANIMATION</a:t>
            </a:r>
          </a:p>
          <a:p>
            <a:pPr algn="ctr"/>
            <a:r>
              <a:rPr lang="en-PH" dirty="0">
                <a:solidFill>
                  <a:schemeClr val="bg2"/>
                </a:solidFill>
                <a:latin typeface="Actor"/>
              </a:rPr>
              <a:t>Created by Bethel Albor</a:t>
            </a:r>
          </a:p>
          <a:p>
            <a:pPr algn="ctr"/>
            <a:r>
              <a:rPr lang="en-PH" dirty="0">
                <a:solidFill>
                  <a:schemeClr val="bg2"/>
                </a:solidFill>
                <a:latin typeface="Actor"/>
              </a:rPr>
              <a:t>CCS 2G</a:t>
            </a:r>
          </a:p>
          <a:p>
            <a:pPr algn="ctr"/>
            <a:r>
              <a:rPr lang="en-PH" dirty="0">
                <a:solidFill>
                  <a:schemeClr val="bg2"/>
                </a:solidFill>
                <a:latin typeface="Actor"/>
              </a:rPr>
              <a:t>Submitted on October 14, 2023</a:t>
            </a:r>
          </a:p>
          <a:p>
            <a:pPr algn="ctr"/>
            <a:endParaRPr lang="en-PH" dirty="0">
              <a:solidFill>
                <a:schemeClr val="bg2"/>
              </a:solidFill>
              <a:latin typeface="Actor"/>
            </a:endParaRPr>
          </a:p>
          <a:p>
            <a:pPr algn="ctr"/>
            <a:r>
              <a:rPr lang="en-PH" dirty="0">
                <a:solidFill>
                  <a:schemeClr val="bg2"/>
                </a:solidFill>
                <a:latin typeface="Actor"/>
              </a:rPr>
              <a:t>All rights reserved ©</a:t>
            </a:r>
          </a:p>
          <a:p>
            <a:pPr algn="ctr"/>
            <a:endParaRPr lang="en-PH" dirty="0">
              <a:solidFill>
                <a:schemeClr val="bg2"/>
              </a:solidFill>
              <a:latin typeface="Actor"/>
            </a:endParaRPr>
          </a:p>
        </p:txBody>
      </p:sp>
    </p:spTree>
    <p:extLst>
      <p:ext uri="{BB962C8B-B14F-4D97-AF65-F5344CB8AC3E}">
        <p14:creationId xmlns:p14="http://schemas.microsoft.com/office/powerpoint/2010/main" val="124064093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xit" presetSubtype="0" fill="hold" grpId="0" nodeType="withEffect">
                                  <p:stCondLst>
                                    <p:cond delay="100"/>
                                  </p:stCondLst>
                                  <p:childTnLst>
                                    <p:anim calcmode="lin" valueType="num">
                                      <p:cBhvr>
                                        <p:cTn id="6" dur="14900"/>
                                        <p:tgtEl>
                                          <p:spTgt spid="3">
                                            <p:txEl>
                                              <p:pRg st="0" end="0"/>
                                            </p:txEl>
                                          </p:spTgt>
                                        </p:tgtEl>
                                        <p:attrNameLst>
                                          <p:attrName>ppt_x</p:attrName>
                                        </p:attrNameLst>
                                      </p:cBhvr>
                                      <p:tavLst>
                                        <p:tav tm="0">
                                          <p:val>
                                            <p:strVal val="ppt_x"/>
                                          </p:val>
                                        </p:tav>
                                        <p:tav tm="100000">
                                          <p:val>
                                            <p:strVal val="ppt_x"/>
                                          </p:val>
                                        </p:tav>
                                      </p:tavLst>
                                    </p:anim>
                                    <p:anim calcmode="lin" valueType="num">
                                      <p:cBhvr>
                                        <p:cTn id="7" dur="14900"/>
                                        <p:tgtEl>
                                          <p:spTgt spid="3">
                                            <p:txEl>
                                              <p:pRg st="0" end="0"/>
                                            </p:txEl>
                                          </p:spTgt>
                                        </p:tgtEl>
                                        <p:attrNameLst>
                                          <p:attrName>ppt_y</p:attrName>
                                        </p:attrNameLst>
                                      </p:cBhvr>
                                      <p:tavLst>
                                        <p:tav tm="0">
                                          <p:val>
                                            <p:strVal val="ppt_y-1"/>
                                          </p:val>
                                        </p:tav>
                                        <p:tav tm="100000">
                                          <p:val>
                                            <p:strVal val="ppt_y+1"/>
                                          </p:val>
                                        </p:tav>
                                      </p:tavLst>
                                    </p:anim>
                                    <p:set>
                                      <p:cBhvr>
                                        <p:cTn id="8" dur="1" fill="hold">
                                          <p:stCondLst>
                                            <p:cond delay="14899"/>
                                          </p:stCondLst>
                                        </p:cTn>
                                        <p:tgtEl>
                                          <p:spTgt spid="3">
                                            <p:txEl>
                                              <p:pRg st="0" end="0"/>
                                            </p:txEl>
                                          </p:spTgt>
                                        </p:tgtEl>
                                        <p:attrNameLst>
                                          <p:attrName>style.visibility</p:attrName>
                                        </p:attrNameLst>
                                      </p:cBhvr>
                                      <p:to>
                                        <p:strVal val="hidden"/>
                                      </p:to>
                                    </p:set>
                                  </p:childTnLst>
                                </p:cTn>
                              </p:par>
                              <p:par>
                                <p:cTn id="9" presetID="28" presetClass="exit" presetSubtype="0" fill="hold" grpId="0" nodeType="withEffect">
                                  <p:stCondLst>
                                    <p:cond delay="100"/>
                                  </p:stCondLst>
                                  <p:childTnLst>
                                    <p:anim calcmode="lin" valueType="num">
                                      <p:cBhvr>
                                        <p:cTn id="10" dur="14900"/>
                                        <p:tgtEl>
                                          <p:spTgt spid="4">
                                            <p:txEl>
                                              <p:pRg st="0" end="0"/>
                                            </p:txEl>
                                          </p:spTgt>
                                        </p:tgtEl>
                                        <p:attrNameLst>
                                          <p:attrName>ppt_x</p:attrName>
                                        </p:attrNameLst>
                                      </p:cBhvr>
                                      <p:tavLst>
                                        <p:tav tm="0">
                                          <p:val>
                                            <p:strVal val="ppt_x"/>
                                          </p:val>
                                        </p:tav>
                                        <p:tav tm="100000">
                                          <p:val>
                                            <p:strVal val="ppt_x"/>
                                          </p:val>
                                        </p:tav>
                                      </p:tavLst>
                                    </p:anim>
                                    <p:anim calcmode="lin" valueType="num">
                                      <p:cBhvr>
                                        <p:cTn id="11" dur="14900"/>
                                        <p:tgtEl>
                                          <p:spTgt spid="4">
                                            <p:txEl>
                                              <p:pRg st="0" end="0"/>
                                            </p:txEl>
                                          </p:spTgt>
                                        </p:tgtEl>
                                        <p:attrNameLst>
                                          <p:attrName>ppt_y</p:attrName>
                                        </p:attrNameLst>
                                      </p:cBhvr>
                                      <p:tavLst>
                                        <p:tav tm="0">
                                          <p:val>
                                            <p:strVal val="ppt_y-1"/>
                                          </p:val>
                                        </p:tav>
                                        <p:tav tm="100000">
                                          <p:val>
                                            <p:strVal val="ppt_y+1"/>
                                          </p:val>
                                        </p:tav>
                                      </p:tavLst>
                                    </p:anim>
                                    <p:set>
                                      <p:cBhvr>
                                        <p:cTn id="12" dur="1" fill="hold">
                                          <p:stCondLst>
                                            <p:cond delay="14899"/>
                                          </p:stCondLst>
                                        </p:cTn>
                                        <p:tgtEl>
                                          <p:spTgt spid="4">
                                            <p:txEl>
                                              <p:pRg st="0" end="0"/>
                                            </p:txEl>
                                          </p:spTgt>
                                        </p:tgtEl>
                                        <p:attrNameLst>
                                          <p:attrName>style.visibility</p:attrName>
                                        </p:attrNameLst>
                                      </p:cBhvr>
                                      <p:to>
                                        <p:strVal val="hidden"/>
                                      </p:to>
                                    </p:set>
                                  </p:childTnLst>
                                </p:cTn>
                              </p:par>
                              <p:par>
                                <p:cTn id="13" presetID="28" presetClass="exit" presetSubtype="0" fill="hold" grpId="0" nodeType="withEffect">
                                  <p:stCondLst>
                                    <p:cond delay="0"/>
                                  </p:stCondLst>
                                  <p:childTnLst>
                                    <p:anim calcmode="lin" valueType="num">
                                      <p:cBhvr>
                                        <p:cTn id="14" dur="15000"/>
                                        <p:tgtEl>
                                          <p:spTgt spid="4">
                                            <p:txEl>
                                              <p:pRg st="1" end="1"/>
                                            </p:txEl>
                                          </p:spTgt>
                                        </p:tgtEl>
                                        <p:attrNameLst>
                                          <p:attrName>ppt_x</p:attrName>
                                        </p:attrNameLst>
                                      </p:cBhvr>
                                      <p:tavLst>
                                        <p:tav tm="0">
                                          <p:val>
                                            <p:strVal val="ppt_x"/>
                                          </p:val>
                                        </p:tav>
                                        <p:tav tm="100000">
                                          <p:val>
                                            <p:strVal val="ppt_x"/>
                                          </p:val>
                                        </p:tav>
                                      </p:tavLst>
                                    </p:anim>
                                    <p:anim calcmode="lin" valueType="num">
                                      <p:cBhvr>
                                        <p:cTn id="15" dur="15000"/>
                                        <p:tgtEl>
                                          <p:spTgt spid="4">
                                            <p:txEl>
                                              <p:pRg st="1" end="1"/>
                                            </p:txEl>
                                          </p:spTgt>
                                        </p:tgtEl>
                                        <p:attrNameLst>
                                          <p:attrName>ppt_y</p:attrName>
                                        </p:attrNameLst>
                                      </p:cBhvr>
                                      <p:tavLst>
                                        <p:tav tm="0">
                                          <p:val>
                                            <p:strVal val="ppt_y-1"/>
                                          </p:val>
                                        </p:tav>
                                        <p:tav tm="100000">
                                          <p:val>
                                            <p:strVal val="ppt_y+1"/>
                                          </p:val>
                                        </p:tav>
                                      </p:tavLst>
                                    </p:anim>
                                    <p:set>
                                      <p:cBhvr>
                                        <p:cTn id="16" dur="1" fill="hold">
                                          <p:stCondLst>
                                            <p:cond delay="14999"/>
                                          </p:stCondLst>
                                        </p:cTn>
                                        <p:tgtEl>
                                          <p:spTgt spid="4">
                                            <p:txEl>
                                              <p:pRg st="1" end="1"/>
                                            </p:txEl>
                                          </p:spTgt>
                                        </p:tgtEl>
                                        <p:attrNameLst>
                                          <p:attrName>style.visibility</p:attrName>
                                        </p:attrNameLst>
                                      </p:cBhvr>
                                      <p:to>
                                        <p:strVal val="hidden"/>
                                      </p:to>
                                    </p:set>
                                  </p:childTnLst>
                                </p:cTn>
                              </p:par>
                              <p:par>
                                <p:cTn id="17" presetID="28" presetClass="exit" presetSubtype="0" fill="hold" grpId="0" nodeType="withEffect">
                                  <p:stCondLst>
                                    <p:cond delay="0"/>
                                  </p:stCondLst>
                                  <p:childTnLst>
                                    <p:anim calcmode="lin" valueType="num">
                                      <p:cBhvr>
                                        <p:cTn id="18" dur="15000"/>
                                        <p:tgtEl>
                                          <p:spTgt spid="4">
                                            <p:txEl>
                                              <p:pRg st="2" end="2"/>
                                            </p:txEl>
                                          </p:spTgt>
                                        </p:tgtEl>
                                        <p:attrNameLst>
                                          <p:attrName>ppt_x</p:attrName>
                                        </p:attrNameLst>
                                      </p:cBhvr>
                                      <p:tavLst>
                                        <p:tav tm="0">
                                          <p:val>
                                            <p:strVal val="ppt_x"/>
                                          </p:val>
                                        </p:tav>
                                        <p:tav tm="100000">
                                          <p:val>
                                            <p:strVal val="ppt_x"/>
                                          </p:val>
                                        </p:tav>
                                      </p:tavLst>
                                    </p:anim>
                                    <p:anim calcmode="lin" valueType="num">
                                      <p:cBhvr>
                                        <p:cTn id="19" dur="15000"/>
                                        <p:tgtEl>
                                          <p:spTgt spid="4">
                                            <p:txEl>
                                              <p:pRg st="2" end="2"/>
                                            </p:txEl>
                                          </p:spTgt>
                                        </p:tgtEl>
                                        <p:attrNameLst>
                                          <p:attrName>ppt_y</p:attrName>
                                        </p:attrNameLst>
                                      </p:cBhvr>
                                      <p:tavLst>
                                        <p:tav tm="0">
                                          <p:val>
                                            <p:strVal val="ppt_y-1"/>
                                          </p:val>
                                        </p:tav>
                                        <p:tav tm="100000">
                                          <p:val>
                                            <p:strVal val="ppt_y+1"/>
                                          </p:val>
                                        </p:tav>
                                      </p:tavLst>
                                    </p:anim>
                                    <p:set>
                                      <p:cBhvr>
                                        <p:cTn id="20" dur="1" fill="hold">
                                          <p:stCondLst>
                                            <p:cond delay="14999"/>
                                          </p:stCondLst>
                                        </p:cTn>
                                        <p:tgtEl>
                                          <p:spTgt spid="4">
                                            <p:txEl>
                                              <p:pRg st="2" end="2"/>
                                            </p:txEl>
                                          </p:spTgt>
                                        </p:tgtEl>
                                        <p:attrNameLst>
                                          <p:attrName>style.visibility</p:attrName>
                                        </p:attrNameLst>
                                      </p:cBhvr>
                                      <p:to>
                                        <p:strVal val="hidden"/>
                                      </p:to>
                                    </p:set>
                                  </p:childTnLst>
                                </p:cTn>
                              </p:par>
                              <p:par>
                                <p:cTn id="21" presetID="28" presetClass="exit" presetSubtype="0" fill="hold" grpId="0" nodeType="withEffect">
                                  <p:stCondLst>
                                    <p:cond delay="0"/>
                                  </p:stCondLst>
                                  <p:childTnLst>
                                    <p:anim calcmode="lin" valueType="num">
                                      <p:cBhvr>
                                        <p:cTn id="22" dur="15000"/>
                                        <p:tgtEl>
                                          <p:spTgt spid="4">
                                            <p:txEl>
                                              <p:pRg st="3" end="3"/>
                                            </p:txEl>
                                          </p:spTgt>
                                        </p:tgtEl>
                                        <p:attrNameLst>
                                          <p:attrName>ppt_x</p:attrName>
                                        </p:attrNameLst>
                                      </p:cBhvr>
                                      <p:tavLst>
                                        <p:tav tm="0">
                                          <p:val>
                                            <p:strVal val="ppt_x"/>
                                          </p:val>
                                        </p:tav>
                                        <p:tav tm="100000">
                                          <p:val>
                                            <p:strVal val="ppt_x"/>
                                          </p:val>
                                        </p:tav>
                                      </p:tavLst>
                                    </p:anim>
                                    <p:anim calcmode="lin" valueType="num">
                                      <p:cBhvr>
                                        <p:cTn id="23" dur="15000"/>
                                        <p:tgtEl>
                                          <p:spTgt spid="4">
                                            <p:txEl>
                                              <p:pRg st="3" end="3"/>
                                            </p:txEl>
                                          </p:spTgt>
                                        </p:tgtEl>
                                        <p:attrNameLst>
                                          <p:attrName>ppt_y</p:attrName>
                                        </p:attrNameLst>
                                      </p:cBhvr>
                                      <p:tavLst>
                                        <p:tav tm="0">
                                          <p:val>
                                            <p:strVal val="ppt_y-1"/>
                                          </p:val>
                                        </p:tav>
                                        <p:tav tm="100000">
                                          <p:val>
                                            <p:strVal val="ppt_y+1"/>
                                          </p:val>
                                        </p:tav>
                                      </p:tavLst>
                                    </p:anim>
                                    <p:set>
                                      <p:cBhvr>
                                        <p:cTn id="24" dur="1" fill="hold">
                                          <p:stCondLst>
                                            <p:cond delay="14999"/>
                                          </p:stCondLst>
                                        </p:cTn>
                                        <p:tgtEl>
                                          <p:spTgt spid="4">
                                            <p:txEl>
                                              <p:pRg st="3" end="3"/>
                                            </p:txEl>
                                          </p:spTgt>
                                        </p:tgtEl>
                                        <p:attrNameLst>
                                          <p:attrName>style.visibility</p:attrName>
                                        </p:attrNameLst>
                                      </p:cBhvr>
                                      <p:to>
                                        <p:strVal val="hidden"/>
                                      </p:to>
                                    </p:set>
                                  </p:childTnLst>
                                </p:cTn>
                              </p:par>
                              <p:par>
                                <p:cTn id="25" presetID="28" presetClass="exit" presetSubtype="0" fill="hold" grpId="0" nodeType="withEffect">
                                  <p:stCondLst>
                                    <p:cond delay="0"/>
                                  </p:stCondLst>
                                  <p:childTnLst>
                                    <p:anim calcmode="lin" valueType="num">
                                      <p:cBhvr>
                                        <p:cTn id="26" dur="15000"/>
                                        <p:tgtEl>
                                          <p:spTgt spid="4">
                                            <p:txEl>
                                              <p:pRg st="4" end="4"/>
                                            </p:txEl>
                                          </p:spTgt>
                                        </p:tgtEl>
                                        <p:attrNameLst>
                                          <p:attrName>ppt_x</p:attrName>
                                        </p:attrNameLst>
                                      </p:cBhvr>
                                      <p:tavLst>
                                        <p:tav tm="0">
                                          <p:val>
                                            <p:strVal val="ppt_x"/>
                                          </p:val>
                                        </p:tav>
                                        <p:tav tm="100000">
                                          <p:val>
                                            <p:strVal val="ppt_x"/>
                                          </p:val>
                                        </p:tav>
                                      </p:tavLst>
                                    </p:anim>
                                    <p:anim calcmode="lin" valueType="num">
                                      <p:cBhvr>
                                        <p:cTn id="27" dur="15000"/>
                                        <p:tgtEl>
                                          <p:spTgt spid="4">
                                            <p:txEl>
                                              <p:pRg st="4" end="4"/>
                                            </p:txEl>
                                          </p:spTgt>
                                        </p:tgtEl>
                                        <p:attrNameLst>
                                          <p:attrName>ppt_y</p:attrName>
                                        </p:attrNameLst>
                                      </p:cBhvr>
                                      <p:tavLst>
                                        <p:tav tm="0">
                                          <p:val>
                                            <p:strVal val="ppt_y-1"/>
                                          </p:val>
                                        </p:tav>
                                        <p:tav tm="100000">
                                          <p:val>
                                            <p:strVal val="ppt_y+1"/>
                                          </p:val>
                                        </p:tav>
                                      </p:tavLst>
                                    </p:anim>
                                    <p:set>
                                      <p:cBhvr>
                                        <p:cTn id="28" dur="1" fill="hold">
                                          <p:stCondLst>
                                            <p:cond delay="14999"/>
                                          </p:stCondLst>
                                        </p:cTn>
                                        <p:tgtEl>
                                          <p:spTgt spid="4">
                                            <p:txEl>
                                              <p:pRg st="4" end="4"/>
                                            </p:txEl>
                                          </p:spTgt>
                                        </p:tgtEl>
                                        <p:attrNameLst>
                                          <p:attrName>style.visibility</p:attrName>
                                        </p:attrNameLst>
                                      </p:cBhvr>
                                      <p:to>
                                        <p:strVal val="hidden"/>
                                      </p:to>
                                    </p:set>
                                  </p:childTnLst>
                                </p:cTn>
                              </p:par>
                              <p:par>
                                <p:cTn id="29" presetID="28" presetClass="exit" presetSubtype="0" fill="hold" grpId="0" nodeType="withEffect">
                                  <p:stCondLst>
                                    <p:cond delay="0"/>
                                  </p:stCondLst>
                                  <p:childTnLst>
                                    <p:anim calcmode="lin" valueType="num">
                                      <p:cBhvr>
                                        <p:cTn id="30" dur="15000"/>
                                        <p:tgtEl>
                                          <p:spTgt spid="4">
                                            <p:txEl>
                                              <p:pRg st="6" end="6"/>
                                            </p:txEl>
                                          </p:spTgt>
                                        </p:tgtEl>
                                        <p:attrNameLst>
                                          <p:attrName>ppt_x</p:attrName>
                                        </p:attrNameLst>
                                      </p:cBhvr>
                                      <p:tavLst>
                                        <p:tav tm="0">
                                          <p:val>
                                            <p:strVal val="ppt_x"/>
                                          </p:val>
                                        </p:tav>
                                        <p:tav tm="100000">
                                          <p:val>
                                            <p:strVal val="ppt_x"/>
                                          </p:val>
                                        </p:tav>
                                      </p:tavLst>
                                    </p:anim>
                                    <p:anim calcmode="lin" valueType="num">
                                      <p:cBhvr>
                                        <p:cTn id="31" dur="15000"/>
                                        <p:tgtEl>
                                          <p:spTgt spid="4">
                                            <p:txEl>
                                              <p:pRg st="6" end="6"/>
                                            </p:txEl>
                                          </p:spTgt>
                                        </p:tgtEl>
                                        <p:attrNameLst>
                                          <p:attrName>ppt_y</p:attrName>
                                        </p:attrNameLst>
                                      </p:cBhvr>
                                      <p:tavLst>
                                        <p:tav tm="0">
                                          <p:val>
                                            <p:strVal val="ppt_y-1"/>
                                          </p:val>
                                        </p:tav>
                                        <p:tav tm="100000">
                                          <p:val>
                                            <p:strVal val="ppt_y+1"/>
                                          </p:val>
                                        </p:tav>
                                      </p:tavLst>
                                    </p:anim>
                                    <p:set>
                                      <p:cBhvr>
                                        <p:cTn id="32" dur="1" fill="hold">
                                          <p:stCondLst>
                                            <p:cond delay="14999"/>
                                          </p:stCondLst>
                                        </p:cTn>
                                        <p:tgtEl>
                                          <p:spTgt spid="4">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FAC8307F-2AD1-FEF8-06BC-075A232EF14F}"/>
              </a:ext>
            </a:extLst>
          </p:cNvPr>
          <p:cNvSpPr/>
          <p:nvPr/>
        </p:nvSpPr>
        <p:spPr>
          <a:xfrm>
            <a:off x="1" y="0"/>
            <a:ext cx="12192000" cy="6858000"/>
          </a:xfrm>
          <a:custGeom>
            <a:avLst/>
            <a:gdLst/>
            <a:ahLst/>
            <a:cxnLst/>
            <a:rect l="l" t="t" r="r" b="b"/>
            <a:pathLst>
              <a:path w="12192000" h="6858000">
                <a:moveTo>
                  <a:pt x="8901849" y="3652707"/>
                </a:moveTo>
                <a:lnTo>
                  <a:pt x="9044120" y="3652707"/>
                </a:lnTo>
                <a:cubicBezTo>
                  <a:pt x="9093192" y="3652707"/>
                  <a:pt x="9127523" y="3660852"/>
                  <a:pt x="9147111" y="3677141"/>
                </a:cubicBezTo>
                <a:cubicBezTo>
                  <a:pt x="9166700" y="3693430"/>
                  <a:pt x="9176493" y="3714976"/>
                  <a:pt x="9176493" y="3741781"/>
                </a:cubicBezTo>
                <a:cubicBezTo>
                  <a:pt x="9176493" y="3770647"/>
                  <a:pt x="9166596" y="3793637"/>
                  <a:pt x="9146802" y="3810751"/>
                </a:cubicBezTo>
                <a:cubicBezTo>
                  <a:pt x="9127008" y="3827865"/>
                  <a:pt x="9092987" y="3836422"/>
                  <a:pt x="9044738" y="3836422"/>
                </a:cubicBezTo>
                <a:lnTo>
                  <a:pt x="8901849" y="3836422"/>
                </a:lnTo>
                <a:close/>
                <a:moveTo>
                  <a:pt x="1005625" y="3652707"/>
                </a:moveTo>
                <a:lnTo>
                  <a:pt x="1147896" y="3652707"/>
                </a:lnTo>
                <a:cubicBezTo>
                  <a:pt x="1196968" y="3652707"/>
                  <a:pt x="1231299" y="3660852"/>
                  <a:pt x="1250887" y="3677141"/>
                </a:cubicBezTo>
                <a:cubicBezTo>
                  <a:pt x="1270475" y="3693430"/>
                  <a:pt x="1280269" y="3714976"/>
                  <a:pt x="1280269" y="3741781"/>
                </a:cubicBezTo>
                <a:cubicBezTo>
                  <a:pt x="1280269" y="3770647"/>
                  <a:pt x="1270372" y="3793637"/>
                  <a:pt x="1250578" y="3810751"/>
                </a:cubicBezTo>
                <a:cubicBezTo>
                  <a:pt x="1230783" y="3827865"/>
                  <a:pt x="1196762" y="3836422"/>
                  <a:pt x="1148514" y="3836422"/>
                </a:cubicBezTo>
                <a:lnTo>
                  <a:pt x="1005625" y="3836422"/>
                </a:lnTo>
                <a:close/>
                <a:moveTo>
                  <a:pt x="7189031" y="3359507"/>
                </a:moveTo>
                <a:lnTo>
                  <a:pt x="7289123" y="3685491"/>
                </a:lnTo>
                <a:lnTo>
                  <a:pt x="7089983" y="3685491"/>
                </a:lnTo>
                <a:close/>
                <a:moveTo>
                  <a:pt x="10031999" y="3321156"/>
                </a:moveTo>
                <a:cubicBezTo>
                  <a:pt x="10090969" y="3321156"/>
                  <a:pt x="10137671" y="3340847"/>
                  <a:pt x="10172104" y="3380229"/>
                </a:cubicBezTo>
                <a:cubicBezTo>
                  <a:pt x="10206538" y="3419611"/>
                  <a:pt x="10223755" y="3481983"/>
                  <a:pt x="10223755" y="3567345"/>
                </a:cubicBezTo>
                <a:cubicBezTo>
                  <a:pt x="10223755" y="3668790"/>
                  <a:pt x="10207259" y="3739100"/>
                  <a:pt x="10174269" y="3778276"/>
                </a:cubicBezTo>
                <a:cubicBezTo>
                  <a:pt x="10141280" y="3817452"/>
                  <a:pt x="10094680" y="3837040"/>
                  <a:pt x="10034473" y="3837040"/>
                </a:cubicBezTo>
                <a:cubicBezTo>
                  <a:pt x="9975915" y="3837040"/>
                  <a:pt x="9929626" y="3817040"/>
                  <a:pt x="9895605" y="3777039"/>
                </a:cubicBezTo>
                <a:cubicBezTo>
                  <a:pt x="9861584" y="3737039"/>
                  <a:pt x="9844573" y="3671264"/>
                  <a:pt x="9844573" y="3579716"/>
                </a:cubicBezTo>
                <a:cubicBezTo>
                  <a:pt x="9844573" y="3487344"/>
                  <a:pt x="9861687" y="3421157"/>
                  <a:pt x="9895914" y="3381157"/>
                </a:cubicBezTo>
                <a:cubicBezTo>
                  <a:pt x="9930141" y="3341156"/>
                  <a:pt x="9975504" y="3321156"/>
                  <a:pt x="10031999" y="3321156"/>
                </a:cubicBezTo>
                <a:close/>
                <a:moveTo>
                  <a:pt x="8901849" y="3308165"/>
                </a:moveTo>
                <a:lnTo>
                  <a:pt x="9025563" y="3308165"/>
                </a:lnTo>
                <a:cubicBezTo>
                  <a:pt x="9068038" y="3308165"/>
                  <a:pt x="9097832" y="3315588"/>
                  <a:pt x="9114946" y="3330434"/>
                </a:cubicBezTo>
                <a:cubicBezTo>
                  <a:pt x="9132060" y="3345280"/>
                  <a:pt x="9140616" y="3365899"/>
                  <a:pt x="9140616" y="3392291"/>
                </a:cubicBezTo>
                <a:cubicBezTo>
                  <a:pt x="9140616" y="3420745"/>
                  <a:pt x="9132060" y="3442498"/>
                  <a:pt x="9114946" y="3457549"/>
                </a:cubicBezTo>
                <a:cubicBezTo>
                  <a:pt x="9097832" y="3472601"/>
                  <a:pt x="9067420" y="3480127"/>
                  <a:pt x="9023707" y="3480127"/>
                </a:cubicBezTo>
                <a:lnTo>
                  <a:pt x="8901849" y="3480127"/>
                </a:lnTo>
                <a:close/>
                <a:moveTo>
                  <a:pt x="1005625" y="3308165"/>
                </a:moveTo>
                <a:lnTo>
                  <a:pt x="1129338" y="3308165"/>
                </a:lnTo>
                <a:cubicBezTo>
                  <a:pt x="1171813" y="3308165"/>
                  <a:pt x="1201608" y="3315588"/>
                  <a:pt x="1218721" y="3330434"/>
                </a:cubicBezTo>
                <a:cubicBezTo>
                  <a:pt x="1235835" y="3345280"/>
                  <a:pt x="1244392" y="3365899"/>
                  <a:pt x="1244392" y="3392291"/>
                </a:cubicBezTo>
                <a:cubicBezTo>
                  <a:pt x="1244392" y="3420745"/>
                  <a:pt x="1235835" y="3442498"/>
                  <a:pt x="1218721" y="3457549"/>
                </a:cubicBezTo>
                <a:cubicBezTo>
                  <a:pt x="1201608" y="3472601"/>
                  <a:pt x="1171195" y="3480127"/>
                  <a:pt x="1127483" y="3480127"/>
                </a:cubicBezTo>
                <a:lnTo>
                  <a:pt x="1005625" y="3480127"/>
                </a:lnTo>
                <a:close/>
                <a:moveTo>
                  <a:pt x="10942056" y="3307547"/>
                </a:moveTo>
                <a:lnTo>
                  <a:pt x="11065151" y="3307547"/>
                </a:lnTo>
                <a:cubicBezTo>
                  <a:pt x="11116286" y="3307547"/>
                  <a:pt x="11151131" y="3315382"/>
                  <a:pt x="11169688" y="3331053"/>
                </a:cubicBezTo>
                <a:cubicBezTo>
                  <a:pt x="11188245" y="3346723"/>
                  <a:pt x="11197524" y="3369197"/>
                  <a:pt x="11197524" y="3398476"/>
                </a:cubicBezTo>
                <a:cubicBezTo>
                  <a:pt x="11197524" y="3418270"/>
                  <a:pt x="11191647" y="3435796"/>
                  <a:pt x="11179895" y="3451054"/>
                </a:cubicBezTo>
                <a:cubicBezTo>
                  <a:pt x="11168142" y="3466312"/>
                  <a:pt x="11152987" y="3475797"/>
                  <a:pt x="11134430" y="3479509"/>
                </a:cubicBezTo>
                <a:cubicBezTo>
                  <a:pt x="11097729" y="3487756"/>
                  <a:pt x="11072986" y="3491880"/>
                  <a:pt x="11060202" y="3491880"/>
                </a:cubicBezTo>
                <a:lnTo>
                  <a:pt x="10942056" y="3491880"/>
                </a:lnTo>
                <a:close/>
                <a:moveTo>
                  <a:pt x="10660608" y="3124451"/>
                </a:moveTo>
                <a:lnTo>
                  <a:pt x="10660608" y="4031270"/>
                </a:lnTo>
                <a:lnTo>
                  <a:pt x="10942056" y="4031270"/>
                </a:lnTo>
                <a:lnTo>
                  <a:pt x="10942056" y="3663223"/>
                </a:lnTo>
                <a:lnTo>
                  <a:pt x="10966798" y="3663223"/>
                </a:lnTo>
                <a:cubicBezTo>
                  <a:pt x="10992365" y="3663223"/>
                  <a:pt x="11015252" y="3670233"/>
                  <a:pt x="11035459" y="3684254"/>
                </a:cubicBezTo>
                <a:cubicBezTo>
                  <a:pt x="11050305" y="3694976"/>
                  <a:pt x="11067212" y="3718275"/>
                  <a:pt x="11086182" y="3754152"/>
                </a:cubicBezTo>
                <a:lnTo>
                  <a:pt x="11235961" y="4031270"/>
                </a:lnTo>
                <a:lnTo>
                  <a:pt x="11552581" y="4031270"/>
                </a:lnTo>
                <a:lnTo>
                  <a:pt x="11416883" y="3768505"/>
                </a:lnTo>
                <a:cubicBezTo>
                  <a:pt x="11410291" y="3755296"/>
                  <a:pt x="11397208" y="3736515"/>
                  <a:pt x="11377633" y="3712162"/>
                </a:cubicBezTo>
                <a:cubicBezTo>
                  <a:pt x="11358058" y="3687809"/>
                  <a:pt x="11343118" y="3671918"/>
                  <a:pt x="11332816" y="3664489"/>
                </a:cubicBezTo>
                <a:cubicBezTo>
                  <a:pt x="11317564" y="3653348"/>
                  <a:pt x="11293251" y="3642204"/>
                  <a:pt x="11259874" y="3631057"/>
                </a:cubicBezTo>
                <a:cubicBezTo>
                  <a:pt x="11301549" y="3621573"/>
                  <a:pt x="11334353" y="3609614"/>
                  <a:pt x="11358283" y="3595181"/>
                </a:cubicBezTo>
                <a:cubicBezTo>
                  <a:pt x="11395829" y="3572500"/>
                  <a:pt x="11425330" y="3542912"/>
                  <a:pt x="11446787" y="3506416"/>
                </a:cubicBezTo>
                <a:cubicBezTo>
                  <a:pt x="11468243" y="3469921"/>
                  <a:pt x="11478972" y="3426518"/>
                  <a:pt x="11478972" y="3376208"/>
                </a:cubicBezTo>
                <a:cubicBezTo>
                  <a:pt x="11478972" y="3318475"/>
                  <a:pt x="11464951" y="3269505"/>
                  <a:pt x="11436909" y="3229298"/>
                </a:cubicBezTo>
                <a:cubicBezTo>
                  <a:pt x="11408868" y="3189091"/>
                  <a:pt x="11371960" y="3161565"/>
                  <a:pt x="11326186" y="3146720"/>
                </a:cubicBezTo>
                <a:cubicBezTo>
                  <a:pt x="11280412" y="3131874"/>
                  <a:pt x="11214225" y="3124451"/>
                  <a:pt x="11127626" y="3124451"/>
                </a:cubicBezTo>
                <a:close/>
                <a:moveTo>
                  <a:pt x="8619165" y="3124451"/>
                </a:moveTo>
                <a:lnTo>
                  <a:pt x="8619165" y="4031270"/>
                </a:lnTo>
                <a:lnTo>
                  <a:pt x="9102884" y="4031270"/>
                </a:lnTo>
                <a:cubicBezTo>
                  <a:pt x="9123502" y="4031270"/>
                  <a:pt x="9165359" y="4027146"/>
                  <a:pt x="9228453" y="4018899"/>
                </a:cubicBezTo>
                <a:cubicBezTo>
                  <a:pt x="9275877" y="4012713"/>
                  <a:pt x="9311341" y="4002816"/>
                  <a:pt x="9334846" y="3989208"/>
                </a:cubicBezTo>
                <a:cubicBezTo>
                  <a:pt x="9372785" y="3967352"/>
                  <a:pt x="9402683" y="3937660"/>
                  <a:pt x="9424538" y="3900134"/>
                </a:cubicBezTo>
                <a:cubicBezTo>
                  <a:pt x="9446394" y="3862608"/>
                  <a:pt x="9457323" y="3820339"/>
                  <a:pt x="9457323" y="3773328"/>
                </a:cubicBezTo>
                <a:cubicBezTo>
                  <a:pt x="9457323" y="3715595"/>
                  <a:pt x="9441962" y="3667656"/>
                  <a:pt x="9411239" y="3629511"/>
                </a:cubicBezTo>
                <a:cubicBezTo>
                  <a:pt x="9380517" y="3591366"/>
                  <a:pt x="9332578" y="3564458"/>
                  <a:pt x="9267422" y="3548788"/>
                </a:cubicBezTo>
                <a:cubicBezTo>
                  <a:pt x="9310309" y="3533942"/>
                  <a:pt x="9342888" y="3513736"/>
                  <a:pt x="9365156" y="3488168"/>
                </a:cubicBezTo>
                <a:cubicBezTo>
                  <a:pt x="9398559" y="3449817"/>
                  <a:pt x="9415260" y="3403837"/>
                  <a:pt x="9415260" y="3350228"/>
                </a:cubicBezTo>
                <a:cubicBezTo>
                  <a:pt x="9415260" y="3286310"/>
                  <a:pt x="9391858" y="3232700"/>
                  <a:pt x="9345053" y="3189401"/>
                </a:cubicBezTo>
                <a:cubicBezTo>
                  <a:pt x="9298247" y="3146101"/>
                  <a:pt x="9231133" y="3124451"/>
                  <a:pt x="9143709" y="3124451"/>
                </a:cubicBezTo>
                <a:close/>
                <a:moveTo>
                  <a:pt x="7770822" y="3124451"/>
                </a:moveTo>
                <a:lnTo>
                  <a:pt x="7770822" y="4031270"/>
                </a:lnTo>
                <a:lnTo>
                  <a:pt x="8488359" y="4031270"/>
                </a:lnTo>
                <a:lnTo>
                  <a:pt x="8488359" y="3807968"/>
                </a:lnTo>
                <a:lnTo>
                  <a:pt x="8051032" y="3807968"/>
                </a:lnTo>
                <a:lnTo>
                  <a:pt x="8051032" y="3124451"/>
                </a:lnTo>
                <a:close/>
                <a:moveTo>
                  <a:pt x="7039647" y="3124451"/>
                </a:moveTo>
                <a:lnTo>
                  <a:pt x="6698817" y="4031270"/>
                </a:lnTo>
                <a:lnTo>
                  <a:pt x="6984923" y="4031270"/>
                </a:lnTo>
                <a:lnTo>
                  <a:pt x="7029122" y="3881577"/>
                </a:lnTo>
                <a:lnTo>
                  <a:pt x="7347249" y="3881577"/>
                </a:lnTo>
                <a:lnTo>
                  <a:pt x="7392617" y="4031270"/>
                </a:lnTo>
                <a:lnTo>
                  <a:pt x="7686049" y="4031270"/>
                </a:lnTo>
                <a:lnTo>
                  <a:pt x="7345296" y="3124451"/>
                </a:lnTo>
                <a:close/>
                <a:moveTo>
                  <a:pt x="5503872" y="3124451"/>
                </a:moveTo>
                <a:lnTo>
                  <a:pt x="5503872" y="4031270"/>
                </a:lnTo>
                <a:lnTo>
                  <a:pt x="6221409" y="4031270"/>
                </a:lnTo>
                <a:lnTo>
                  <a:pt x="6221409" y="3807968"/>
                </a:lnTo>
                <a:lnTo>
                  <a:pt x="5784082" y="3807968"/>
                </a:lnTo>
                <a:lnTo>
                  <a:pt x="5784082" y="3124451"/>
                </a:lnTo>
                <a:close/>
                <a:moveTo>
                  <a:pt x="4588853" y="3124451"/>
                </a:moveTo>
                <a:lnTo>
                  <a:pt x="4588853" y="4031270"/>
                </a:lnTo>
                <a:lnTo>
                  <a:pt x="5353401" y="4031270"/>
                </a:lnTo>
                <a:lnTo>
                  <a:pt x="5353401" y="3825906"/>
                </a:lnTo>
                <a:lnTo>
                  <a:pt x="4869682" y="3825906"/>
                </a:lnTo>
                <a:lnTo>
                  <a:pt x="4869682" y="3647140"/>
                </a:lnTo>
                <a:lnTo>
                  <a:pt x="5305772" y="3647140"/>
                </a:lnTo>
                <a:lnTo>
                  <a:pt x="5305772" y="3462189"/>
                </a:lnTo>
                <a:lnTo>
                  <a:pt x="4869682" y="3462189"/>
                </a:lnTo>
                <a:lnTo>
                  <a:pt x="4869682" y="3318063"/>
                </a:lnTo>
                <a:lnTo>
                  <a:pt x="5339793" y="3318063"/>
                </a:lnTo>
                <a:lnTo>
                  <a:pt x="5339793" y="3124451"/>
                </a:lnTo>
                <a:close/>
                <a:moveTo>
                  <a:pt x="3533433" y="3124451"/>
                </a:moveTo>
                <a:lnTo>
                  <a:pt x="3533433" y="4031270"/>
                </a:lnTo>
                <a:lnTo>
                  <a:pt x="3813644" y="4031270"/>
                </a:lnTo>
                <a:lnTo>
                  <a:pt x="3813644" y="3664460"/>
                </a:lnTo>
                <a:lnTo>
                  <a:pt x="4119835" y="3664460"/>
                </a:lnTo>
                <a:lnTo>
                  <a:pt x="4119835" y="4031270"/>
                </a:lnTo>
                <a:lnTo>
                  <a:pt x="4401282" y="4031270"/>
                </a:lnTo>
                <a:lnTo>
                  <a:pt x="4401282" y="3124451"/>
                </a:lnTo>
                <a:lnTo>
                  <a:pt x="4119835" y="3124451"/>
                </a:lnTo>
                <a:lnTo>
                  <a:pt x="4119835" y="3441776"/>
                </a:lnTo>
                <a:lnTo>
                  <a:pt x="3813644" y="3441776"/>
                </a:lnTo>
                <a:lnTo>
                  <a:pt x="3813644" y="3124451"/>
                </a:lnTo>
                <a:close/>
                <a:moveTo>
                  <a:pt x="2554084" y="3124451"/>
                </a:moveTo>
                <a:lnTo>
                  <a:pt x="2554084" y="3348372"/>
                </a:lnTo>
                <a:lnTo>
                  <a:pt x="2839862" y="3348372"/>
                </a:lnTo>
                <a:lnTo>
                  <a:pt x="2839862" y="4031270"/>
                </a:lnTo>
                <a:lnTo>
                  <a:pt x="3120073" y="4031270"/>
                </a:lnTo>
                <a:lnTo>
                  <a:pt x="3120073" y="3348372"/>
                </a:lnTo>
                <a:lnTo>
                  <a:pt x="3405851" y="3348372"/>
                </a:lnTo>
                <a:lnTo>
                  <a:pt x="3405851" y="3124451"/>
                </a:lnTo>
                <a:close/>
                <a:moveTo>
                  <a:pt x="1702778" y="3124451"/>
                </a:moveTo>
                <a:lnTo>
                  <a:pt x="1702778" y="4031270"/>
                </a:lnTo>
                <a:lnTo>
                  <a:pt x="2467327" y="4031270"/>
                </a:lnTo>
                <a:lnTo>
                  <a:pt x="2467327" y="3825906"/>
                </a:lnTo>
                <a:lnTo>
                  <a:pt x="1983607" y="3825906"/>
                </a:lnTo>
                <a:lnTo>
                  <a:pt x="1983607" y="3647140"/>
                </a:lnTo>
                <a:lnTo>
                  <a:pt x="2419697" y="3647140"/>
                </a:lnTo>
                <a:lnTo>
                  <a:pt x="2419697" y="3462189"/>
                </a:lnTo>
                <a:lnTo>
                  <a:pt x="1983607" y="3462189"/>
                </a:lnTo>
                <a:lnTo>
                  <a:pt x="1983607" y="3318063"/>
                </a:lnTo>
                <a:lnTo>
                  <a:pt x="2453718" y="3318063"/>
                </a:lnTo>
                <a:lnTo>
                  <a:pt x="2453718" y="3124451"/>
                </a:lnTo>
                <a:close/>
                <a:moveTo>
                  <a:pt x="722940" y="3124451"/>
                </a:moveTo>
                <a:lnTo>
                  <a:pt x="722940" y="4031270"/>
                </a:lnTo>
                <a:lnTo>
                  <a:pt x="1206659" y="4031270"/>
                </a:lnTo>
                <a:cubicBezTo>
                  <a:pt x="1227278" y="4031270"/>
                  <a:pt x="1269135" y="4027146"/>
                  <a:pt x="1332228" y="4018899"/>
                </a:cubicBezTo>
                <a:cubicBezTo>
                  <a:pt x="1379652" y="4012713"/>
                  <a:pt x="1415116" y="4002816"/>
                  <a:pt x="1438622" y="3989208"/>
                </a:cubicBezTo>
                <a:cubicBezTo>
                  <a:pt x="1476561" y="3967352"/>
                  <a:pt x="1506458" y="3937660"/>
                  <a:pt x="1528314" y="3900134"/>
                </a:cubicBezTo>
                <a:cubicBezTo>
                  <a:pt x="1550170" y="3862608"/>
                  <a:pt x="1561098" y="3820339"/>
                  <a:pt x="1561098" y="3773328"/>
                </a:cubicBezTo>
                <a:cubicBezTo>
                  <a:pt x="1561098" y="3715595"/>
                  <a:pt x="1545737" y="3667656"/>
                  <a:pt x="1515015" y="3629511"/>
                </a:cubicBezTo>
                <a:cubicBezTo>
                  <a:pt x="1484293" y="3591366"/>
                  <a:pt x="1436354" y="3564458"/>
                  <a:pt x="1371198" y="3548788"/>
                </a:cubicBezTo>
                <a:cubicBezTo>
                  <a:pt x="1414086" y="3533942"/>
                  <a:pt x="1446663" y="3513736"/>
                  <a:pt x="1468932" y="3488168"/>
                </a:cubicBezTo>
                <a:cubicBezTo>
                  <a:pt x="1502334" y="3449817"/>
                  <a:pt x="1519036" y="3403837"/>
                  <a:pt x="1519036" y="3350228"/>
                </a:cubicBezTo>
                <a:cubicBezTo>
                  <a:pt x="1519036" y="3286310"/>
                  <a:pt x="1495633" y="3232700"/>
                  <a:pt x="1448828" y="3189401"/>
                </a:cubicBezTo>
                <a:cubicBezTo>
                  <a:pt x="1402023" y="3146101"/>
                  <a:pt x="1334909" y="3124451"/>
                  <a:pt x="1247485" y="3124451"/>
                </a:cubicBezTo>
                <a:close/>
                <a:moveTo>
                  <a:pt x="10032618" y="3108987"/>
                </a:moveTo>
                <a:cubicBezTo>
                  <a:pt x="9885399" y="3108987"/>
                  <a:pt x="9770551" y="3150225"/>
                  <a:pt x="9688076" y="3232700"/>
                </a:cubicBezTo>
                <a:cubicBezTo>
                  <a:pt x="9605601" y="3315176"/>
                  <a:pt x="9564362" y="3430436"/>
                  <a:pt x="9564362" y="3578479"/>
                </a:cubicBezTo>
                <a:cubicBezTo>
                  <a:pt x="9564362" y="3684460"/>
                  <a:pt x="9585188" y="3772709"/>
                  <a:pt x="9626838" y="3843226"/>
                </a:cubicBezTo>
                <a:cubicBezTo>
                  <a:pt x="9668488" y="3913742"/>
                  <a:pt x="9722819" y="3965290"/>
                  <a:pt x="9789830" y="3997868"/>
                </a:cubicBezTo>
                <a:cubicBezTo>
                  <a:pt x="9856841" y="4030445"/>
                  <a:pt x="9941482" y="4046734"/>
                  <a:pt x="10043752" y="4046734"/>
                </a:cubicBezTo>
                <a:cubicBezTo>
                  <a:pt x="10144372" y="4046734"/>
                  <a:pt x="10228395" y="4027868"/>
                  <a:pt x="10295818" y="3990136"/>
                </a:cubicBezTo>
                <a:cubicBezTo>
                  <a:pt x="10363242" y="3952403"/>
                  <a:pt x="10414789" y="3899619"/>
                  <a:pt x="10450460" y="3831782"/>
                </a:cubicBezTo>
                <a:cubicBezTo>
                  <a:pt x="10486131" y="3763946"/>
                  <a:pt x="10503966" y="3677038"/>
                  <a:pt x="10503966" y="3571056"/>
                </a:cubicBezTo>
                <a:cubicBezTo>
                  <a:pt x="10503966" y="3425075"/>
                  <a:pt x="10463141" y="3311568"/>
                  <a:pt x="10381490" y="3230535"/>
                </a:cubicBezTo>
                <a:cubicBezTo>
                  <a:pt x="10299839" y="3149503"/>
                  <a:pt x="10183548" y="3108987"/>
                  <a:pt x="10032618" y="3108987"/>
                </a:cubicBezTo>
                <a:close/>
                <a:moveTo>
                  <a:pt x="0" y="0"/>
                </a:moveTo>
                <a:lnTo>
                  <a:pt x="12192000" y="0"/>
                </a:lnTo>
                <a:lnTo>
                  <a:pt x="12192000" y="6858000"/>
                </a:lnTo>
                <a:lnTo>
                  <a:pt x="0" y="6858000"/>
                </a:lnTo>
                <a:close/>
              </a:path>
            </a:pathLst>
          </a:cu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pic>
        <p:nvPicPr>
          <p:cNvPr id="2" name="Google Shape;126;p13">
            <a:extLst>
              <a:ext uri="{FF2B5EF4-FFF2-40B4-BE49-F238E27FC236}">
                <a16:creationId xmlns:a16="http://schemas.microsoft.com/office/drawing/2014/main" id="{6E841E49-4934-A2F9-98A0-F2349939410A}"/>
              </a:ext>
            </a:extLst>
          </p:cNvPr>
          <p:cNvPicPr preferRelativeResize="0"/>
          <p:nvPr/>
        </p:nvPicPr>
        <p:blipFill>
          <a:blip r:embed="rId2">
            <a:alphaModFix/>
          </a:blip>
          <a:stretch>
            <a:fillRect/>
          </a:stretch>
        </p:blipFill>
        <p:spPr>
          <a:xfrm rot="21340943">
            <a:off x="10063515" y="5112471"/>
            <a:ext cx="3706748" cy="3322921"/>
          </a:xfrm>
          <a:prstGeom prst="rect">
            <a:avLst/>
          </a:prstGeom>
          <a:noFill/>
          <a:ln>
            <a:noFill/>
          </a:ln>
          <a:effectLst>
            <a:outerShdw blurRad="200025" dist="19050" dir="5400000" algn="bl" rotWithShape="0">
              <a:schemeClr val="dk1">
                <a:alpha val="20000"/>
              </a:schemeClr>
            </a:outerShdw>
          </a:effectLst>
        </p:spPr>
      </p:pic>
      <p:pic>
        <p:nvPicPr>
          <p:cNvPr id="3" name="Google Shape;466;p42">
            <a:extLst>
              <a:ext uri="{FF2B5EF4-FFF2-40B4-BE49-F238E27FC236}">
                <a16:creationId xmlns:a16="http://schemas.microsoft.com/office/drawing/2014/main" id="{C92A3C9B-C1FC-2D96-AE82-69EF3E185DB2}"/>
              </a:ext>
            </a:extLst>
          </p:cNvPr>
          <p:cNvPicPr preferRelativeResize="0"/>
          <p:nvPr/>
        </p:nvPicPr>
        <p:blipFill>
          <a:blip r:embed="rId3">
            <a:alphaModFix/>
          </a:blip>
          <a:stretch>
            <a:fillRect/>
          </a:stretch>
        </p:blipFill>
        <p:spPr>
          <a:xfrm>
            <a:off x="-907755" y="5328243"/>
            <a:ext cx="2061340" cy="2032880"/>
          </a:xfrm>
          <a:prstGeom prst="rect">
            <a:avLst/>
          </a:prstGeom>
          <a:noFill/>
          <a:ln>
            <a:noFill/>
          </a:ln>
          <a:effectLst>
            <a:outerShdw blurRad="57150" dist="19050" dir="5400000" algn="bl" rotWithShape="0">
              <a:schemeClr val="dk1">
                <a:alpha val="30000"/>
              </a:schemeClr>
            </a:outerShdw>
          </a:effectLst>
        </p:spPr>
      </p:pic>
      <p:pic>
        <p:nvPicPr>
          <p:cNvPr id="4" name="Google Shape;467;p42">
            <a:extLst>
              <a:ext uri="{FF2B5EF4-FFF2-40B4-BE49-F238E27FC236}">
                <a16:creationId xmlns:a16="http://schemas.microsoft.com/office/drawing/2014/main" id="{4AD6FBBF-C9A1-5940-F3C9-42103E1F000D}"/>
              </a:ext>
            </a:extLst>
          </p:cNvPr>
          <p:cNvPicPr preferRelativeResize="0"/>
          <p:nvPr/>
        </p:nvPicPr>
        <p:blipFill>
          <a:blip r:embed="rId4">
            <a:alphaModFix/>
          </a:blip>
          <a:stretch>
            <a:fillRect/>
          </a:stretch>
        </p:blipFill>
        <p:spPr>
          <a:xfrm>
            <a:off x="6408851" y="30223"/>
            <a:ext cx="1882357" cy="2038600"/>
          </a:xfrm>
          <a:prstGeom prst="rect">
            <a:avLst/>
          </a:prstGeom>
          <a:noFill/>
          <a:ln>
            <a:noFill/>
          </a:ln>
          <a:effectLst>
            <a:outerShdw blurRad="57150" dist="19050" dir="5400000" algn="bl" rotWithShape="0">
              <a:schemeClr val="dk1">
                <a:alpha val="30000"/>
              </a:schemeClr>
            </a:outerShdw>
          </a:effectLst>
        </p:spPr>
      </p:pic>
      <p:pic>
        <p:nvPicPr>
          <p:cNvPr id="5" name="Google Shape;434;p40">
            <a:extLst>
              <a:ext uri="{FF2B5EF4-FFF2-40B4-BE49-F238E27FC236}">
                <a16:creationId xmlns:a16="http://schemas.microsoft.com/office/drawing/2014/main" id="{E09B1800-7F1A-1C72-3935-EBD0AF83DDE6}"/>
              </a:ext>
            </a:extLst>
          </p:cNvPr>
          <p:cNvPicPr preferRelativeResize="0"/>
          <p:nvPr/>
        </p:nvPicPr>
        <p:blipFill>
          <a:blip r:embed="rId5">
            <a:alphaModFix/>
          </a:blip>
          <a:stretch>
            <a:fillRect/>
          </a:stretch>
        </p:blipFill>
        <p:spPr>
          <a:xfrm>
            <a:off x="-4655889" y="-1940912"/>
            <a:ext cx="3503067" cy="3055793"/>
          </a:xfrm>
          <a:prstGeom prst="rect">
            <a:avLst/>
          </a:prstGeom>
          <a:noFill/>
          <a:ln>
            <a:noFill/>
          </a:ln>
          <a:effectLst>
            <a:outerShdw blurRad="57150" dist="19050" dir="5400000" algn="bl" rotWithShape="0">
              <a:schemeClr val="dk1">
                <a:alpha val="30000"/>
              </a:schemeClr>
            </a:outerShdw>
          </a:effectLst>
        </p:spPr>
      </p:pic>
      <p:pic>
        <p:nvPicPr>
          <p:cNvPr id="6" name="Google Shape;436;p40">
            <a:extLst>
              <a:ext uri="{FF2B5EF4-FFF2-40B4-BE49-F238E27FC236}">
                <a16:creationId xmlns:a16="http://schemas.microsoft.com/office/drawing/2014/main" id="{7CA93763-AAB8-59DA-1543-BD9701303E20}"/>
              </a:ext>
            </a:extLst>
          </p:cNvPr>
          <p:cNvPicPr preferRelativeResize="0"/>
          <p:nvPr/>
        </p:nvPicPr>
        <p:blipFill>
          <a:blip r:embed="rId6">
            <a:alphaModFix/>
          </a:blip>
          <a:stretch>
            <a:fillRect/>
          </a:stretch>
        </p:blipFill>
        <p:spPr>
          <a:xfrm>
            <a:off x="9679362" y="-1171041"/>
            <a:ext cx="2208877" cy="3055765"/>
          </a:xfrm>
          <a:prstGeom prst="rect">
            <a:avLst/>
          </a:prstGeom>
          <a:noFill/>
          <a:ln>
            <a:noFill/>
          </a:ln>
          <a:effectLst>
            <a:outerShdw blurRad="57150" dist="19050" dir="5400000" algn="bl" rotWithShape="0">
              <a:schemeClr val="dk1">
                <a:alpha val="30000"/>
              </a:schemeClr>
            </a:outerShdw>
          </a:effectLst>
        </p:spPr>
      </p:pic>
      <p:pic>
        <p:nvPicPr>
          <p:cNvPr id="7" name="Google Shape;435;p40">
            <a:extLst>
              <a:ext uri="{FF2B5EF4-FFF2-40B4-BE49-F238E27FC236}">
                <a16:creationId xmlns:a16="http://schemas.microsoft.com/office/drawing/2014/main" id="{9A99AB0D-F5BB-F382-5C6C-E1F265828E9D}"/>
              </a:ext>
            </a:extLst>
          </p:cNvPr>
          <p:cNvPicPr preferRelativeResize="0"/>
          <p:nvPr/>
        </p:nvPicPr>
        <p:blipFill>
          <a:blip r:embed="rId7">
            <a:alphaModFix/>
          </a:blip>
          <a:stretch>
            <a:fillRect/>
          </a:stretch>
        </p:blipFill>
        <p:spPr>
          <a:xfrm>
            <a:off x="7695074" y="-1098753"/>
            <a:ext cx="2907019" cy="1658831"/>
          </a:xfrm>
          <a:prstGeom prst="rect">
            <a:avLst/>
          </a:prstGeom>
          <a:noFill/>
          <a:ln>
            <a:noFill/>
          </a:ln>
          <a:effectLst>
            <a:outerShdw blurRad="57150" dist="19050" dir="5400000" algn="bl" rotWithShape="0">
              <a:schemeClr val="dk1">
                <a:alpha val="30000"/>
              </a:schemeClr>
            </a:outerShdw>
          </a:effectLst>
        </p:spPr>
      </p:pic>
      <p:pic>
        <p:nvPicPr>
          <p:cNvPr id="8" name="Google Shape;484;p44">
            <a:extLst>
              <a:ext uri="{FF2B5EF4-FFF2-40B4-BE49-F238E27FC236}">
                <a16:creationId xmlns:a16="http://schemas.microsoft.com/office/drawing/2014/main" id="{92F60450-CA74-732E-F640-5F4B7C867021}"/>
              </a:ext>
            </a:extLst>
          </p:cNvPr>
          <p:cNvPicPr preferRelativeResize="0"/>
          <p:nvPr/>
        </p:nvPicPr>
        <p:blipFill>
          <a:blip r:embed="rId8">
            <a:alphaModFix/>
          </a:blip>
          <a:stretch>
            <a:fillRect/>
          </a:stretch>
        </p:blipFill>
        <p:spPr>
          <a:xfrm rot="20381504">
            <a:off x="-1674363" y="-512994"/>
            <a:ext cx="3058333" cy="3103901"/>
          </a:xfrm>
          <a:prstGeom prst="rect">
            <a:avLst/>
          </a:prstGeom>
          <a:noFill/>
          <a:ln>
            <a:noFill/>
          </a:ln>
          <a:effectLst>
            <a:outerShdw blurRad="57150" dist="19050" dir="5400000" algn="bl" rotWithShape="0">
              <a:schemeClr val="dk1">
                <a:alpha val="30000"/>
              </a:schemeClr>
            </a:outerShdw>
          </a:effectLst>
        </p:spPr>
      </p:pic>
      <p:pic>
        <p:nvPicPr>
          <p:cNvPr id="9" name="Google Shape;475;p43">
            <a:extLst>
              <a:ext uri="{FF2B5EF4-FFF2-40B4-BE49-F238E27FC236}">
                <a16:creationId xmlns:a16="http://schemas.microsoft.com/office/drawing/2014/main" id="{51253320-E181-5D6E-F448-3AB154208C9C}"/>
              </a:ext>
            </a:extLst>
          </p:cNvPr>
          <p:cNvPicPr preferRelativeResize="0"/>
          <p:nvPr/>
        </p:nvPicPr>
        <p:blipFill>
          <a:blip r:embed="rId9">
            <a:alphaModFix/>
          </a:blip>
          <a:stretch>
            <a:fillRect/>
          </a:stretch>
        </p:blipFill>
        <p:spPr>
          <a:xfrm>
            <a:off x="2472377" y="5031060"/>
            <a:ext cx="8047865" cy="5849700"/>
          </a:xfrm>
          <a:prstGeom prst="rect">
            <a:avLst/>
          </a:prstGeom>
          <a:noFill/>
          <a:ln>
            <a:noFill/>
          </a:ln>
          <a:effectLst>
            <a:outerShdw blurRad="57150" dist="19050" dir="5400000" algn="bl" rotWithShape="0">
              <a:schemeClr val="dk1">
                <a:alpha val="30000"/>
              </a:schemeClr>
            </a:outerShdw>
          </a:effectLst>
        </p:spPr>
      </p:pic>
      <p:pic>
        <p:nvPicPr>
          <p:cNvPr id="10" name="Google Shape;610;p52">
            <a:extLst>
              <a:ext uri="{FF2B5EF4-FFF2-40B4-BE49-F238E27FC236}">
                <a16:creationId xmlns:a16="http://schemas.microsoft.com/office/drawing/2014/main" id="{62FCBB7E-E23C-0B16-D7A4-B37792D97277}"/>
              </a:ext>
            </a:extLst>
          </p:cNvPr>
          <p:cNvPicPr preferRelativeResize="0"/>
          <p:nvPr/>
        </p:nvPicPr>
        <p:blipFill>
          <a:blip r:embed="rId10">
            <a:alphaModFix/>
          </a:blip>
          <a:stretch>
            <a:fillRect/>
          </a:stretch>
        </p:blipFill>
        <p:spPr>
          <a:xfrm rot="19887024">
            <a:off x="1898596" y="-1183363"/>
            <a:ext cx="1983401" cy="2645600"/>
          </a:xfrm>
          <a:prstGeom prst="rect">
            <a:avLst/>
          </a:prstGeom>
          <a:noFill/>
          <a:ln>
            <a:noFill/>
          </a:ln>
          <a:effectLst>
            <a:outerShdw blurRad="57150" dist="19050" dir="5400000" algn="bl" rotWithShape="0">
              <a:schemeClr val="dk1">
                <a:alpha val="30000"/>
              </a:schemeClr>
            </a:outerShdw>
          </a:effectLst>
        </p:spPr>
      </p:pic>
      <p:pic>
        <p:nvPicPr>
          <p:cNvPr id="11" name="Google Shape;612;p52">
            <a:extLst>
              <a:ext uri="{FF2B5EF4-FFF2-40B4-BE49-F238E27FC236}">
                <a16:creationId xmlns:a16="http://schemas.microsoft.com/office/drawing/2014/main" id="{B74768D0-7A71-24C4-4D3B-F2092EBB7951}"/>
              </a:ext>
            </a:extLst>
          </p:cNvPr>
          <p:cNvPicPr preferRelativeResize="0"/>
          <p:nvPr/>
        </p:nvPicPr>
        <p:blipFill>
          <a:blip r:embed="rId11">
            <a:alphaModFix/>
          </a:blip>
          <a:stretch>
            <a:fillRect/>
          </a:stretch>
        </p:blipFill>
        <p:spPr>
          <a:xfrm rot="20556946">
            <a:off x="2646075" y="4444123"/>
            <a:ext cx="2033367" cy="1040797"/>
          </a:xfrm>
          <a:prstGeom prst="rect">
            <a:avLst/>
          </a:prstGeom>
          <a:noFill/>
          <a:ln>
            <a:noFill/>
          </a:ln>
          <a:effectLst>
            <a:outerShdw blurRad="57150" dist="19050" dir="5400000" algn="bl" rotWithShape="0">
              <a:schemeClr val="dk1">
                <a:alpha val="30000"/>
              </a:schemeClr>
            </a:outerShdw>
          </a:effectLst>
        </p:spPr>
      </p:pic>
      <p:pic>
        <p:nvPicPr>
          <p:cNvPr id="12" name="Google Shape;1011;p69">
            <a:extLst>
              <a:ext uri="{FF2B5EF4-FFF2-40B4-BE49-F238E27FC236}">
                <a16:creationId xmlns:a16="http://schemas.microsoft.com/office/drawing/2014/main" id="{FD8FAA9F-C867-0EF0-822C-334867857E7A}"/>
              </a:ext>
            </a:extLst>
          </p:cNvPr>
          <p:cNvPicPr preferRelativeResize="0"/>
          <p:nvPr/>
        </p:nvPicPr>
        <p:blipFill>
          <a:blip r:embed="rId12">
            <a:alphaModFix/>
          </a:blip>
          <a:stretch>
            <a:fillRect/>
          </a:stretch>
        </p:blipFill>
        <p:spPr>
          <a:xfrm>
            <a:off x="368908" y="5944967"/>
            <a:ext cx="4197399" cy="3310232"/>
          </a:xfrm>
          <a:prstGeom prst="rect">
            <a:avLst/>
          </a:prstGeom>
          <a:noFill/>
          <a:ln>
            <a:noFill/>
          </a:ln>
          <a:effectLst>
            <a:outerShdw blurRad="57150" dist="19050" dir="5400000" algn="bl" rotWithShape="0">
              <a:schemeClr val="dk1">
                <a:alpha val="30000"/>
              </a:schemeClr>
            </a:outerShdw>
          </a:effectLst>
        </p:spPr>
      </p:pic>
      <p:pic>
        <p:nvPicPr>
          <p:cNvPr id="13" name="Google Shape;124;p13">
            <a:extLst>
              <a:ext uri="{FF2B5EF4-FFF2-40B4-BE49-F238E27FC236}">
                <a16:creationId xmlns:a16="http://schemas.microsoft.com/office/drawing/2014/main" id="{E672E5E6-5BBF-D52F-5D4D-2E52E380D195}"/>
              </a:ext>
            </a:extLst>
          </p:cNvPr>
          <p:cNvPicPr preferRelativeResize="0"/>
          <p:nvPr/>
        </p:nvPicPr>
        <p:blipFill>
          <a:blip r:embed="rId13">
            <a:alphaModFix/>
          </a:blip>
          <a:stretch>
            <a:fillRect/>
          </a:stretch>
        </p:blipFill>
        <p:spPr>
          <a:xfrm rot="389407">
            <a:off x="11694041" y="-1825922"/>
            <a:ext cx="4426689" cy="3245109"/>
          </a:xfrm>
          <a:prstGeom prst="rect">
            <a:avLst/>
          </a:prstGeom>
          <a:noFill/>
          <a:ln>
            <a:noFill/>
          </a:ln>
          <a:effectLst>
            <a:outerShdw blurRad="200025" dist="19050" dir="5400000" algn="bl" rotWithShape="0">
              <a:schemeClr val="dk1">
                <a:alpha val="20000"/>
              </a:schemeClr>
            </a:outerShdw>
          </a:effectLst>
        </p:spPr>
      </p:pic>
      <p:pic>
        <p:nvPicPr>
          <p:cNvPr id="14" name="Google Shape;125;p13">
            <a:extLst>
              <a:ext uri="{FF2B5EF4-FFF2-40B4-BE49-F238E27FC236}">
                <a16:creationId xmlns:a16="http://schemas.microsoft.com/office/drawing/2014/main" id="{B5651A64-9D32-9AF2-DE83-16ABEC41CE1F}"/>
              </a:ext>
            </a:extLst>
          </p:cNvPr>
          <p:cNvPicPr preferRelativeResize="0"/>
          <p:nvPr/>
        </p:nvPicPr>
        <p:blipFill>
          <a:blip r:embed="rId14">
            <a:alphaModFix/>
          </a:blip>
          <a:stretch>
            <a:fillRect/>
          </a:stretch>
        </p:blipFill>
        <p:spPr>
          <a:xfrm rot="21287766">
            <a:off x="-1559767" y="-2472865"/>
            <a:ext cx="4962013" cy="2915948"/>
          </a:xfrm>
          <a:prstGeom prst="rect">
            <a:avLst/>
          </a:prstGeom>
          <a:noFill/>
          <a:ln>
            <a:noFill/>
          </a:ln>
          <a:effectLst>
            <a:outerShdw blurRad="200025" dist="19050" dir="5400000" algn="bl" rotWithShape="0">
              <a:schemeClr val="dk1">
                <a:alpha val="20000"/>
              </a:schemeClr>
            </a:outerShdw>
          </a:effectLst>
        </p:spPr>
      </p:pic>
      <p:pic>
        <p:nvPicPr>
          <p:cNvPr id="15" name="Google Shape;127;p13">
            <a:extLst>
              <a:ext uri="{FF2B5EF4-FFF2-40B4-BE49-F238E27FC236}">
                <a16:creationId xmlns:a16="http://schemas.microsoft.com/office/drawing/2014/main" id="{88CD9A45-ACB0-2C01-2F91-1B4B49B3DD72}"/>
              </a:ext>
            </a:extLst>
          </p:cNvPr>
          <p:cNvPicPr preferRelativeResize="0"/>
          <p:nvPr/>
        </p:nvPicPr>
        <p:blipFill>
          <a:blip r:embed="rId13">
            <a:alphaModFix/>
          </a:blip>
          <a:stretch>
            <a:fillRect/>
          </a:stretch>
        </p:blipFill>
        <p:spPr>
          <a:xfrm rot="21075093">
            <a:off x="-5893812" y="4670215"/>
            <a:ext cx="4426691" cy="3245109"/>
          </a:xfrm>
          <a:prstGeom prst="rect">
            <a:avLst/>
          </a:prstGeom>
          <a:noFill/>
          <a:ln>
            <a:noFill/>
          </a:ln>
          <a:effectLst>
            <a:outerShdw blurRad="200025" dist="19050" dir="5400000" algn="bl" rotWithShape="0">
              <a:schemeClr val="dk1">
                <a:alpha val="20000"/>
              </a:schemeClr>
            </a:outerShdw>
          </a:effectLst>
        </p:spPr>
      </p:pic>
      <p:pic>
        <p:nvPicPr>
          <p:cNvPr id="16" name="Google Shape;144;p13">
            <a:extLst>
              <a:ext uri="{FF2B5EF4-FFF2-40B4-BE49-F238E27FC236}">
                <a16:creationId xmlns:a16="http://schemas.microsoft.com/office/drawing/2014/main" id="{EBB31A21-423A-A394-3D6D-E3DF2D7700FD}"/>
              </a:ext>
            </a:extLst>
          </p:cNvPr>
          <p:cNvPicPr preferRelativeResize="0"/>
          <p:nvPr/>
        </p:nvPicPr>
        <p:blipFill>
          <a:blip r:embed="rId15">
            <a:alphaModFix/>
          </a:blip>
          <a:stretch>
            <a:fillRect/>
          </a:stretch>
        </p:blipFill>
        <p:spPr>
          <a:xfrm rot="4845058">
            <a:off x="4694210" y="-510909"/>
            <a:ext cx="1491199" cy="1687507"/>
          </a:xfrm>
          <a:prstGeom prst="rect">
            <a:avLst/>
          </a:prstGeom>
          <a:noFill/>
          <a:ln>
            <a:noFill/>
          </a:ln>
          <a:effectLst>
            <a:outerShdw blurRad="57150" dist="19050" dir="5400000" algn="bl" rotWithShape="0">
              <a:schemeClr val="dk1">
                <a:alpha val="30000"/>
              </a:schemeClr>
            </a:outerShdw>
          </a:effectLst>
        </p:spPr>
      </p:pic>
      <p:pic>
        <p:nvPicPr>
          <p:cNvPr id="17" name="Google Shape;145;p13">
            <a:extLst>
              <a:ext uri="{FF2B5EF4-FFF2-40B4-BE49-F238E27FC236}">
                <a16:creationId xmlns:a16="http://schemas.microsoft.com/office/drawing/2014/main" id="{6CC24976-005F-E269-5A3D-ACD36C97F5FC}"/>
              </a:ext>
            </a:extLst>
          </p:cNvPr>
          <p:cNvPicPr preferRelativeResize="0"/>
          <p:nvPr/>
        </p:nvPicPr>
        <p:blipFill>
          <a:blip r:embed="rId16">
            <a:alphaModFix/>
          </a:blip>
          <a:stretch>
            <a:fillRect/>
          </a:stretch>
        </p:blipFill>
        <p:spPr>
          <a:xfrm rot="14037262">
            <a:off x="5831392" y="-1418766"/>
            <a:ext cx="1827191" cy="2031049"/>
          </a:xfrm>
          <a:prstGeom prst="rect">
            <a:avLst/>
          </a:prstGeom>
          <a:noFill/>
          <a:ln>
            <a:noFill/>
          </a:ln>
          <a:effectLst>
            <a:outerShdw blurRad="57150" dist="19050" dir="5400000" algn="bl" rotWithShape="0">
              <a:schemeClr val="dk1">
                <a:alpha val="30000"/>
              </a:schemeClr>
            </a:outerShdw>
          </a:effectLst>
        </p:spPr>
      </p:pic>
      <p:pic>
        <p:nvPicPr>
          <p:cNvPr id="18" name="Google Shape;69;p7">
            <a:extLst>
              <a:ext uri="{FF2B5EF4-FFF2-40B4-BE49-F238E27FC236}">
                <a16:creationId xmlns:a16="http://schemas.microsoft.com/office/drawing/2014/main" id="{13EFDB46-82B5-4D80-A3CB-7EC8BB2E5EF0}"/>
              </a:ext>
            </a:extLst>
          </p:cNvPr>
          <p:cNvPicPr preferRelativeResize="0"/>
          <p:nvPr/>
        </p:nvPicPr>
        <p:blipFill>
          <a:blip r:embed="rId13">
            <a:alphaModFix/>
          </a:blip>
          <a:stretch>
            <a:fillRect/>
          </a:stretch>
        </p:blipFill>
        <p:spPr>
          <a:xfrm rot="9090634">
            <a:off x="11452580" y="1567484"/>
            <a:ext cx="5380567" cy="3944332"/>
          </a:xfrm>
          <a:prstGeom prst="rect">
            <a:avLst/>
          </a:prstGeom>
          <a:noFill/>
          <a:ln>
            <a:noFill/>
          </a:ln>
          <a:effectLst>
            <a:outerShdw blurRad="200025" dist="19050" dir="5400000" algn="bl" rotWithShape="0">
              <a:schemeClr val="dk1">
                <a:alpha val="20000"/>
              </a:schemeClr>
            </a:outerShdw>
          </a:effectLst>
        </p:spPr>
      </p:pic>
      <p:pic>
        <p:nvPicPr>
          <p:cNvPr id="19" name="Google Shape;70;p7">
            <a:extLst>
              <a:ext uri="{FF2B5EF4-FFF2-40B4-BE49-F238E27FC236}">
                <a16:creationId xmlns:a16="http://schemas.microsoft.com/office/drawing/2014/main" id="{B7ECA7D3-340E-B7DE-4A65-025BAC6BEAD8}"/>
              </a:ext>
            </a:extLst>
          </p:cNvPr>
          <p:cNvPicPr preferRelativeResize="0"/>
          <p:nvPr/>
        </p:nvPicPr>
        <p:blipFill>
          <a:blip r:embed="rId17">
            <a:alphaModFix/>
          </a:blip>
          <a:stretch>
            <a:fillRect/>
          </a:stretch>
        </p:blipFill>
        <p:spPr>
          <a:xfrm rot="20156897">
            <a:off x="3340278" y="-3936051"/>
            <a:ext cx="4057477" cy="4057516"/>
          </a:xfrm>
          <a:prstGeom prst="rect">
            <a:avLst/>
          </a:prstGeom>
          <a:noFill/>
          <a:ln>
            <a:noFill/>
          </a:ln>
          <a:effectLst>
            <a:outerShdw blurRad="200025" dist="19050" dir="5400000" algn="bl" rotWithShape="0">
              <a:schemeClr val="dk1">
                <a:alpha val="20000"/>
              </a:schemeClr>
            </a:outerShdw>
          </a:effectLst>
        </p:spPr>
      </p:pic>
      <p:pic>
        <p:nvPicPr>
          <p:cNvPr id="20" name="Google Shape;71;p7">
            <a:extLst>
              <a:ext uri="{FF2B5EF4-FFF2-40B4-BE49-F238E27FC236}">
                <a16:creationId xmlns:a16="http://schemas.microsoft.com/office/drawing/2014/main" id="{F3D30209-7D04-AB36-5454-8BD4FD6C1997}"/>
              </a:ext>
            </a:extLst>
          </p:cNvPr>
          <p:cNvPicPr preferRelativeResize="0"/>
          <p:nvPr/>
        </p:nvPicPr>
        <p:blipFill>
          <a:blip r:embed="rId14">
            <a:alphaModFix/>
          </a:blip>
          <a:stretch>
            <a:fillRect/>
          </a:stretch>
        </p:blipFill>
        <p:spPr>
          <a:xfrm rot="19062686">
            <a:off x="-4057823" y="4240014"/>
            <a:ext cx="5024481" cy="2952688"/>
          </a:xfrm>
          <a:prstGeom prst="rect">
            <a:avLst/>
          </a:prstGeom>
          <a:noFill/>
          <a:ln>
            <a:noFill/>
          </a:ln>
          <a:effectLst>
            <a:outerShdw blurRad="200025" dist="19050" dir="5400000" algn="bl" rotWithShape="0">
              <a:schemeClr val="dk1">
                <a:alpha val="20000"/>
              </a:schemeClr>
            </a:outerShdw>
          </a:effectLst>
        </p:spPr>
      </p:pic>
      <p:pic>
        <p:nvPicPr>
          <p:cNvPr id="21" name="Google Shape;72;p7">
            <a:extLst>
              <a:ext uri="{FF2B5EF4-FFF2-40B4-BE49-F238E27FC236}">
                <a16:creationId xmlns:a16="http://schemas.microsoft.com/office/drawing/2014/main" id="{5056BE46-9301-0ECB-A985-39039210080E}"/>
              </a:ext>
            </a:extLst>
          </p:cNvPr>
          <p:cNvPicPr preferRelativeResize="0"/>
          <p:nvPr/>
        </p:nvPicPr>
        <p:blipFill>
          <a:blip r:embed="rId2">
            <a:alphaModFix/>
          </a:blip>
          <a:stretch>
            <a:fillRect/>
          </a:stretch>
        </p:blipFill>
        <p:spPr>
          <a:xfrm rot="20059675">
            <a:off x="4202311" y="5466685"/>
            <a:ext cx="7015988" cy="6093807"/>
          </a:xfrm>
          <a:prstGeom prst="rect">
            <a:avLst/>
          </a:prstGeom>
          <a:noFill/>
          <a:ln>
            <a:noFill/>
          </a:ln>
          <a:effectLst>
            <a:outerShdw blurRad="200025" dist="19050" dir="5400000" algn="bl" rotWithShape="0">
              <a:schemeClr val="dk1">
                <a:alpha val="20000"/>
              </a:schemeClr>
            </a:outerShdw>
          </a:effectLst>
        </p:spPr>
      </p:pic>
      <p:pic>
        <p:nvPicPr>
          <p:cNvPr id="22" name="Google Shape;75;p7">
            <a:extLst>
              <a:ext uri="{FF2B5EF4-FFF2-40B4-BE49-F238E27FC236}">
                <a16:creationId xmlns:a16="http://schemas.microsoft.com/office/drawing/2014/main" id="{72612253-3FE7-DE5B-0FAD-8E27E94D0C1A}"/>
              </a:ext>
            </a:extLst>
          </p:cNvPr>
          <p:cNvPicPr preferRelativeResize="0"/>
          <p:nvPr/>
        </p:nvPicPr>
        <p:blipFill>
          <a:blip r:embed="rId18">
            <a:alphaModFix/>
          </a:blip>
          <a:stretch>
            <a:fillRect/>
          </a:stretch>
        </p:blipFill>
        <p:spPr>
          <a:xfrm rot="6396552">
            <a:off x="-390389" y="688092"/>
            <a:ext cx="2540967" cy="2038599"/>
          </a:xfrm>
          <a:prstGeom prst="rect">
            <a:avLst/>
          </a:prstGeom>
          <a:noFill/>
          <a:ln>
            <a:noFill/>
          </a:ln>
          <a:effectLst>
            <a:outerShdw blurRad="57150" dist="19050" dir="5400000" algn="bl" rotWithShape="0">
              <a:schemeClr val="dk1">
                <a:alpha val="30000"/>
              </a:schemeClr>
            </a:outerShdw>
          </a:effectLst>
        </p:spPr>
      </p:pic>
      <p:sp>
        <p:nvSpPr>
          <p:cNvPr id="23" name="Google Shape;836;p62">
            <a:extLst>
              <a:ext uri="{FF2B5EF4-FFF2-40B4-BE49-F238E27FC236}">
                <a16:creationId xmlns:a16="http://schemas.microsoft.com/office/drawing/2014/main" id="{054E830F-88D8-8130-C4DF-F630DCF3AC89}"/>
              </a:ext>
            </a:extLst>
          </p:cNvPr>
          <p:cNvSpPr txBox="1">
            <a:spLocks/>
          </p:cNvSpPr>
          <p:nvPr/>
        </p:nvSpPr>
        <p:spPr>
          <a:xfrm rot="318365">
            <a:off x="9704089" y="7028295"/>
            <a:ext cx="2824504" cy="665656"/>
          </a:xfrm>
          <a:prstGeom prst="rect">
            <a:avLst/>
          </a:prstGeom>
          <a:solidFill>
            <a:schemeClr val="accent2"/>
          </a:solidFill>
          <a:ln w="76200"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RPr/>
            </a:defPPr>
            <a:lvl1pPr marL="457200" marR="0" lvl="0"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pPr marL="0" indent="0" algn="ctr">
              <a:buFont typeface="Arial"/>
              <a:buNone/>
            </a:pPr>
            <a:r>
              <a:rPr lang="en-PH" sz="3200" kern="0" dirty="0">
                <a:latin typeface="Caveat Brush"/>
                <a:ea typeface="Caveat Brush"/>
                <a:cs typeface="Caveat Brush"/>
                <a:sym typeface="Caveat Brush"/>
              </a:rPr>
              <a:t>Michael Smith</a:t>
            </a:r>
          </a:p>
        </p:txBody>
      </p:sp>
    </p:spTree>
    <p:extLst>
      <p:ext uri="{BB962C8B-B14F-4D97-AF65-F5344CB8AC3E}">
        <p14:creationId xmlns:p14="http://schemas.microsoft.com/office/powerpoint/2010/main" val="1119862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oogle Shape;75;p7">
            <a:extLst>
              <a:ext uri="{FF2B5EF4-FFF2-40B4-BE49-F238E27FC236}">
                <a16:creationId xmlns:a16="http://schemas.microsoft.com/office/drawing/2014/main" id="{72612253-3FE7-DE5B-0FAD-8E27E94D0C1A}"/>
              </a:ext>
            </a:extLst>
          </p:cNvPr>
          <p:cNvPicPr preferRelativeResize="0"/>
          <p:nvPr/>
        </p:nvPicPr>
        <p:blipFill>
          <a:blip r:embed="rId2">
            <a:alphaModFix/>
          </a:blip>
          <a:stretch>
            <a:fillRect/>
          </a:stretch>
        </p:blipFill>
        <p:spPr>
          <a:xfrm rot="6396552">
            <a:off x="844943" y="-1570849"/>
            <a:ext cx="2540967" cy="2038599"/>
          </a:xfrm>
          <a:prstGeom prst="rect">
            <a:avLst/>
          </a:prstGeom>
          <a:noFill/>
          <a:ln>
            <a:noFill/>
          </a:ln>
          <a:effectLst>
            <a:outerShdw blurRad="57150" dist="19050" dir="5400000" algn="bl" rotWithShape="0">
              <a:schemeClr val="dk1">
                <a:alpha val="30000"/>
              </a:schemeClr>
            </a:outerShdw>
          </a:effectLst>
        </p:spPr>
      </p:pic>
      <p:sp>
        <p:nvSpPr>
          <p:cNvPr id="33" name="Freeform: Shape 32">
            <a:extLst>
              <a:ext uri="{FF2B5EF4-FFF2-40B4-BE49-F238E27FC236}">
                <a16:creationId xmlns:a16="http://schemas.microsoft.com/office/drawing/2014/main" id="{FAC8307F-2AD1-FEF8-06BC-075A232EF14F}"/>
              </a:ext>
            </a:extLst>
          </p:cNvPr>
          <p:cNvSpPr/>
          <p:nvPr/>
        </p:nvSpPr>
        <p:spPr>
          <a:xfrm>
            <a:off x="-152584685" y="-134434924"/>
            <a:ext cx="336943176" cy="241031529"/>
          </a:xfrm>
          <a:custGeom>
            <a:avLst/>
            <a:gdLst/>
            <a:ahLst/>
            <a:cxnLst/>
            <a:rect l="l" t="t" r="r" b="b"/>
            <a:pathLst>
              <a:path w="12192000" h="6858000">
                <a:moveTo>
                  <a:pt x="8901849" y="3652707"/>
                </a:moveTo>
                <a:lnTo>
                  <a:pt x="9044120" y="3652707"/>
                </a:lnTo>
                <a:cubicBezTo>
                  <a:pt x="9093192" y="3652707"/>
                  <a:pt x="9127523" y="3660852"/>
                  <a:pt x="9147111" y="3677141"/>
                </a:cubicBezTo>
                <a:cubicBezTo>
                  <a:pt x="9166700" y="3693430"/>
                  <a:pt x="9176493" y="3714976"/>
                  <a:pt x="9176493" y="3741781"/>
                </a:cubicBezTo>
                <a:cubicBezTo>
                  <a:pt x="9176493" y="3770647"/>
                  <a:pt x="9166596" y="3793637"/>
                  <a:pt x="9146802" y="3810751"/>
                </a:cubicBezTo>
                <a:cubicBezTo>
                  <a:pt x="9127008" y="3827865"/>
                  <a:pt x="9092987" y="3836422"/>
                  <a:pt x="9044738" y="3836422"/>
                </a:cubicBezTo>
                <a:lnTo>
                  <a:pt x="8901849" y="3836422"/>
                </a:lnTo>
                <a:close/>
                <a:moveTo>
                  <a:pt x="1005625" y="3652707"/>
                </a:moveTo>
                <a:lnTo>
                  <a:pt x="1147896" y="3652707"/>
                </a:lnTo>
                <a:cubicBezTo>
                  <a:pt x="1196968" y="3652707"/>
                  <a:pt x="1231299" y="3660852"/>
                  <a:pt x="1250887" y="3677141"/>
                </a:cubicBezTo>
                <a:cubicBezTo>
                  <a:pt x="1270475" y="3693430"/>
                  <a:pt x="1280269" y="3714976"/>
                  <a:pt x="1280269" y="3741781"/>
                </a:cubicBezTo>
                <a:cubicBezTo>
                  <a:pt x="1280269" y="3770647"/>
                  <a:pt x="1270372" y="3793637"/>
                  <a:pt x="1250578" y="3810751"/>
                </a:cubicBezTo>
                <a:cubicBezTo>
                  <a:pt x="1230783" y="3827865"/>
                  <a:pt x="1196762" y="3836422"/>
                  <a:pt x="1148514" y="3836422"/>
                </a:cubicBezTo>
                <a:lnTo>
                  <a:pt x="1005625" y="3836422"/>
                </a:lnTo>
                <a:close/>
                <a:moveTo>
                  <a:pt x="7189031" y="3359507"/>
                </a:moveTo>
                <a:lnTo>
                  <a:pt x="7289123" y="3685491"/>
                </a:lnTo>
                <a:lnTo>
                  <a:pt x="7089983" y="3685491"/>
                </a:lnTo>
                <a:close/>
                <a:moveTo>
                  <a:pt x="10031999" y="3321156"/>
                </a:moveTo>
                <a:cubicBezTo>
                  <a:pt x="10090969" y="3321156"/>
                  <a:pt x="10137671" y="3340847"/>
                  <a:pt x="10172104" y="3380229"/>
                </a:cubicBezTo>
                <a:cubicBezTo>
                  <a:pt x="10206538" y="3419611"/>
                  <a:pt x="10223755" y="3481983"/>
                  <a:pt x="10223755" y="3567345"/>
                </a:cubicBezTo>
                <a:cubicBezTo>
                  <a:pt x="10223755" y="3668790"/>
                  <a:pt x="10207259" y="3739100"/>
                  <a:pt x="10174269" y="3778276"/>
                </a:cubicBezTo>
                <a:cubicBezTo>
                  <a:pt x="10141280" y="3817452"/>
                  <a:pt x="10094680" y="3837040"/>
                  <a:pt x="10034473" y="3837040"/>
                </a:cubicBezTo>
                <a:cubicBezTo>
                  <a:pt x="9975915" y="3837040"/>
                  <a:pt x="9929626" y="3817040"/>
                  <a:pt x="9895605" y="3777039"/>
                </a:cubicBezTo>
                <a:cubicBezTo>
                  <a:pt x="9861584" y="3737039"/>
                  <a:pt x="9844573" y="3671264"/>
                  <a:pt x="9844573" y="3579716"/>
                </a:cubicBezTo>
                <a:cubicBezTo>
                  <a:pt x="9844573" y="3487344"/>
                  <a:pt x="9861687" y="3421157"/>
                  <a:pt x="9895914" y="3381157"/>
                </a:cubicBezTo>
                <a:cubicBezTo>
                  <a:pt x="9930141" y="3341156"/>
                  <a:pt x="9975504" y="3321156"/>
                  <a:pt x="10031999" y="3321156"/>
                </a:cubicBezTo>
                <a:close/>
                <a:moveTo>
                  <a:pt x="8901849" y="3308165"/>
                </a:moveTo>
                <a:lnTo>
                  <a:pt x="9025563" y="3308165"/>
                </a:lnTo>
                <a:cubicBezTo>
                  <a:pt x="9068038" y="3308165"/>
                  <a:pt x="9097832" y="3315588"/>
                  <a:pt x="9114946" y="3330434"/>
                </a:cubicBezTo>
                <a:cubicBezTo>
                  <a:pt x="9132060" y="3345280"/>
                  <a:pt x="9140616" y="3365899"/>
                  <a:pt x="9140616" y="3392291"/>
                </a:cubicBezTo>
                <a:cubicBezTo>
                  <a:pt x="9140616" y="3420745"/>
                  <a:pt x="9132060" y="3442498"/>
                  <a:pt x="9114946" y="3457549"/>
                </a:cubicBezTo>
                <a:cubicBezTo>
                  <a:pt x="9097832" y="3472601"/>
                  <a:pt x="9067420" y="3480127"/>
                  <a:pt x="9023707" y="3480127"/>
                </a:cubicBezTo>
                <a:lnTo>
                  <a:pt x="8901849" y="3480127"/>
                </a:lnTo>
                <a:close/>
                <a:moveTo>
                  <a:pt x="1005625" y="3308165"/>
                </a:moveTo>
                <a:lnTo>
                  <a:pt x="1129338" y="3308165"/>
                </a:lnTo>
                <a:cubicBezTo>
                  <a:pt x="1171813" y="3308165"/>
                  <a:pt x="1201608" y="3315588"/>
                  <a:pt x="1218721" y="3330434"/>
                </a:cubicBezTo>
                <a:cubicBezTo>
                  <a:pt x="1235835" y="3345280"/>
                  <a:pt x="1244392" y="3365899"/>
                  <a:pt x="1244392" y="3392291"/>
                </a:cubicBezTo>
                <a:cubicBezTo>
                  <a:pt x="1244392" y="3420745"/>
                  <a:pt x="1235835" y="3442498"/>
                  <a:pt x="1218721" y="3457549"/>
                </a:cubicBezTo>
                <a:cubicBezTo>
                  <a:pt x="1201608" y="3472601"/>
                  <a:pt x="1171195" y="3480127"/>
                  <a:pt x="1127483" y="3480127"/>
                </a:cubicBezTo>
                <a:lnTo>
                  <a:pt x="1005625" y="3480127"/>
                </a:lnTo>
                <a:close/>
                <a:moveTo>
                  <a:pt x="10942056" y="3307547"/>
                </a:moveTo>
                <a:lnTo>
                  <a:pt x="11065151" y="3307547"/>
                </a:lnTo>
                <a:cubicBezTo>
                  <a:pt x="11116286" y="3307547"/>
                  <a:pt x="11151131" y="3315382"/>
                  <a:pt x="11169688" y="3331053"/>
                </a:cubicBezTo>
                <a:cubicBezTo>
                  <a:pt x="11188245" y="3346723"/>
                  <a:pt x="11197524" y="3369197"/>
                  <a:pt x="11197524" y="3398476"/>
                </a:cubicBezTo>
                <a:cubicBezTo>
                  <a:pt x="11197524" y="3418270"/>
                  <a:pt x="11191647" y="3435796"/>
                  <a:pt x="11179895" y="3451054"/>
                </a:cubicBezTo>
                <a:cubicBezTo>
                  <a:pt x="11168142" y="3466312"/>
                  <a:pt x="11152987" y="3475797"/>
                  <a:pt x="11134430" y="3479509"/>
                </a:cubicBezTo>
                <a:cubicBezTo>
                  <a:pt x="11097729" y="3487756"/>
                  <a:pt x="11072986" y="3491880"/>
                  <a:pt x="11060202" y="3491880"/>
                </a:cubicBezTo>
                <a:lnTo>
                  <a:pt x="10942056" y="3491880"/>
                </a:lnTo>
                <a:close/>
                <a:moveTo>
                  <a:pt x="10660608" y="3124451"/>
                </a:moveTo>
                <a:lnTo>
                  <a:pt x="10660608" y="4031270"/>
                </a:lnTo>
                <a:lnTo>
                  <a:pt x="10942056" y="4031270"/>
                </a:lnTo>
                <a:lnTo>
                  <a:pt x="10942056" y="3663223"/>
                </a:lnTo>
                <a:lnTo>
                  <a:pt x="10966798" y="3663223"/>
                </a:lnTo>
                <a:cubicBezTo>
                  <a:pt x="10992365" y="3663223"/>
                  <a:pt x="11015252" y="3670233"/>
                  <a:pt x="11035459" y="3684254"/>
                </a:cubicBezTo>
                <a:cubicBezTo>
                  <a:pt x="11050305" y="3694976"/>
                  <a:pt x="11067212" y="3718275"/>
                  <a:pt x="11086182" y="3754152"/>
                </a:cubicBezTo>
                <a:lnTo>
                  <a:pt x="11235961" y="4031270"/>
                </a:lnTo>
                <a:lnTo>
                  <a:pt x="11552581" y="4031270"/>
                </a:lnTo>
                <a:lnTo>
                  <a:pt x="11416883" y="3768505"/>
                </a:lnTo>
                <a:cubicBezTo>
                  <a:pt x="11410291" y="3755296"/>
                  <a:pt x="11397208" y="3736515"/>
                  <a:pt x="11377633" y="3712162"/>
                </a:cubicBezTo>
                <a:cubicBezTo>
                  <a:pt x="11358058" y="3687809"/>
                  <a:pt x="11343118" y="3671918"/>
                  <a:pt x="11332816" y="3664489"/>
                </a:cubicBezTo>
                <a:cubicBezTo>
                  <a:pt x="11317564" y="3653348"/>
                  <a:pt x="11293251" y="3642204"/>
                  <a:pt x="11259874" y="3631057"/>
                </a:cubicBezTo>
                <a:cubicBezTo>
                  <a:pt x="11301549" y="3621573"/>
                  <a:pt x="11334353" y="3609614"/>
                  <a:pt x="11358283" y="3595181"/>
                </a:cubicBezTo>
                <a:cubicBezTo>
                  <a:pt x="11395829" y="3572500"/>
                  <a:pt x="11425330" y="3542912"/>
                  <a:pt x="11446787" y="3506416"/>
                </a:cubicBezTo>
                <a:cubicBezTo>
                  <a:pt x="11468243" y="3469921"/>
                  <a:pt x="11478972" y="3426518"/>
                  <a:pt x="11478972" y="3376208"/>
                </a:cubicBezTo>
                <a:cubicBezTo>
                  <a:pt x="11478972" y="3318475"/>
                  <a:pt x="11464951" y="3269505"/>
                  <a:pt x="11436909" y="3229298"/>
                </a:cubicBezTo>
                <a:cubicBezTo>
                  <a:pt x="11408868" y="3189091"/>
                  <a:pt x="11371960" y="3161565"/>
                  <a:pt x="11326186" y="3146720"/>
                </a:cubicBezTo>
                <a:cubicBezTo>
                  <a:pt x="11280412" y="3131874"/>
                  <a:pt x="11214225" y="3124451"/>
                  <a:pt x="11127626" y="3124451"/>
                </a:cubicBezTo>
                <a:close/>
                <a:moveTo>
                  <a:pt x="8619165" y="3124451"/>
                </a:moveTo>
                <a:lnTo>
                  <a:pt x="8619165" y="4031270"/>
                </a:lnTo>
                <a:lnTo>
                  <a:pt x="9102884" y="4031270"/>
                </a:lnTo>
                <a:cubicBezTo>
                  <a:pt x="9123502" y="4031270"/>
                  <a:pt x="9165359" y="4027146"/>
                  <a:pt x="9228453" y="4018899"/>
                </a:cubicBezTo>
                <a:cubicBezTo>
                  <a:pt x="9275877" y="4012713"/>
                  <a:pt x="9311341" y="4002816"/>
                  <a:pt x="9334846" y="3989208"/>
                </a:cubicBezTo>
                <a:cubicBezTo>
                  <a:pt x="9372785" y="3967352"/>
                  <a:pt x="9402683" y="3937660"/>
                  <a:pt x="9424538" y="3900134"/>
                </a:cubicBezTo>
                <a:cubicBezTo>
                  <a:pt x="9446394" y="3862608"/>
                  <a:pt x="9457323" y="3820339"/>
                  <a:pt x="9457323" y="3773328"/>
                </a:cubicBezTo>
                <a:cubicBezTo>
                  <a:pt x="9457323" y="3715595"/>
                  <a:pt x="9441962" y="3667656"/>
                  <a:pt x="9411239" y="3629511"/>
                </a:cubicBezTo>
                <a:cubicBezTo>
                  <a:pt x="9380517" y="3591366"/>
                  <a:pt x="9332578" y="3564458"/>
                  <a:pt x="9267422" y="3548788"/>
                </a:cubicBezTo>
                <a:cubicBezTo>
                  <a:pt x="9310309" y="3533942"/>
                  <a:pt x="9342888" y="3513736"/>
                  <a:pt x="9365156" y="3488168"/>
                </a:cubicBezTo>
                <a:cubicBezTo>
                  <a:pt x="9398559" y="3449817"/>
                  <a:pt x="9415260" y="3403837"/>
                  <a:pt x="9415260" y="3350228"/>
                </a:cubicBezTo>
                <a:cubicBezTo>
                  <a:pt x="9415260" y="3286310"/>
                  <a:pt x="9391858" y="3232700"/>
                  <a:pt x="9345053" y="3189401"/>
                </a:cubicBezTo>
                <a:cubicBezTo>
                  <a:pt x="9298247" y="3146101"/>
                  <a:pt x="9231133" y="3124451"/>
                  <a:pt x="9143709" y="3124451"/>
                </a:cubicBezTo>
                <a:close/>
                <a:moveTo>
                  <a:pt x="7770822" y="3124451"/>
                </a:moveTo>
                <a:lnTo>
                  <a:pt x="7770822" y="4031270"/>
                </a:lnTo>
                <a:lnTo>
                  <a:pt x="8488359" y="4031270"/>
                </a:lnTo>
                <a:lnTo>
                  <a:pt x="8488359" y="3807968"/>
                </a:lnTo>
                <a:lnTo>
                  <a:pt x="8051032" y="3807968"/>
                </a:lnTo>
                <a:lnTo>
                  <a:pt x="8051032" y="3124451"/>
                </a:lnTo>
                <a:close/>
                <a:moveTo>
                  <a:pt x="7039647" y="3124451"/>
                </a:moveTo>
                <a:lnTo>
                  <a:pt x="6698817" y="4031270"/>
                </a:lnTo>
                <a:lnTo>
                  <a:pt x="6984923" y="4031270"/>
                </a:lnTo>
                <a:lnTo>
                  <a:pt x="7029122" y="3881577"/>
                </a:lnTo>
                <a:lnTo>
                  <a:pt x="7347249" y="3881577"/>
                </a:lnTo>
                <a:lnTo>
                  <a:pt x="7392617" y="4031270"/>
                </a:lnTo>
                <a:lnTo>
                  <a:pt x="7686049" y="4031270"/>
                </a:lnTo>
                <a:lnTo>
                  <a:pt x="7345296" y="3124451"/>
                </a:lnTo>
                <a:close/>
                <a:moveTo>
                  <a:pt x="5503872" y="3124451"/>
                </a:moveTo>
                <a:lnTo>
                  <a:pt x="5503872" y="4031270"/>
                </a:lnTo>
                <a:lnTo>
                  <a:pt x="6221409" y="4031270"/>
                </a:lnTo>
                <a:lnTo>
                  <a:pt x="6221409" y="3807968"/>
                </a:lnTo>
                <a:lnTo>
                  <a:pt x="5784082" y="3807968"/>
                </a:lnTo>
                <a:lnTo>
                  <a:pt x="5784082" y="3124451"/>
                </a:lnTo>
                <a:close/>
                <a:moveTo>
                  <a:pt x="4588853" y="3124451"/>
                </a:moveTo>
                <a:lnTo>
                  <a:pt x="4588853" y="4031270"/>
                </a:lnTo>
                <a:lnTo>
                  <a:pt x="5353401" y="4031270"/>
                </a:lnTo>
                <a:lnTo>
                  <a:pt x="5353401" y="3825906"/>
                </a:lnTo>
                <a:lnTo>
                  <a:pt x="4869682" y="3825906"/>
                </a:lnTo>
                <a:lnTo>
                  <a:pt x="4869682" y="3647140"/>
                </a:lnTo>
                <a:lnTo>
                  <a:pt x="5305772" y="3647140"/>
                </a:lnTo>
                <a:lnTo>
                  <a:pt x="5305772" y="3462189"/>
                </a:lnTo>
                <a:lnTo>
                  <a:pt x="4869682" y="3462189"/>
                </a:lnTo>
                <a:lnTo>
                  <a:pt x="4869682" y="3318063"/>
                </a:lnTo>
                <a:lnTo>
                  <a:pt x="5339793" y="3318063"/>
                </a:lnTo>
                <a:lnTo>
                  <a:pt x="5339793" y="3124451"/>
                </a:lnTo>
                <a:close/>
                <a:moveTo>
                  <a:pt x="3533433" y="3124451"/>
                </a:moveTo>
                <a:lnTo>
                  <a:pt x="3533433" y="4031270"/>
                </a:lnTo>
                <a:lnTo>
                  <a:pt x="3813644" y="4031270"/>
                </a:lnTo>
                <a:lnTo>
                  <a:pt x="3813644" y="3664460"/>
                </a:lnTo>
                <a:lnTo>
                  <a:pt x="4119835" y="3664460"/>
                </a:lnTo>
                <a:lnTo>
                  <a:pt x="4119835" y="4031270"/>
                </a:lnTo>
                <a:lnTo>
                  <a:pt x="4401282" y="4031270"/>
                </a:lnTo>
                <a:lnTo>
                  <a:pt x="4401282" y="3124451"/>
                </a:lnTo>
                <a:lnTo>
                  <a:pt x="4119835" y="3124451"/>
                </a:lnTo>
                <a:lnTo>
                  <a:pt x="4119835" y="3441776"/>
                </a:lnTo>
                <a:lnTo>
                  <a:pt x="3813644" y="3441776"/>
                </a:lnTo>
                <a:lnTo>
                  <a:pt x="3813644" y="3124451"/>
                </a:lnTo>
                <a:close/>
                <a:moveTo>
                  <a:pt x="2554084" y="3124451"/>
                </a:moveTo>
                <a:lnTo>
                  <a:pt x="2554084" y="3348372"/>
                </a:lnTo>
                <a:lnTo>
                  <a:pt x="2839862" y="3348372"/>
                </a:lnTo>
                <a:lnTo>
                  <a:pt x="2839862" y="4031270"/>
                </a:lnTo>
                <a:lnTo>
                  <a:pt x="3120073" y="4031270"/>
                </a:lnTo>
                <a:lnTo>
                  <a:pt x="3120073" y="3348372"/>
                </a:lnTo>
                <a:lnTo>
                  <a:pt x="3405851" y="3348372"/>
                </a:lnTo>
                <a:lnTo>
                  <a:pt x="3405851" y="3124451"/>
                </a:lnTo>
                <a:close/>
                <a:moveTo>
                  <a:pt x="1702778" y="3124451"/>
                </a:moveTo>
                <a:lnTo>
                  <a:pt x="1702778" y="4031270"/>
                </a:lnTo>
                <a:lnTo>
                  <a:pt x="2467327" y="4031270"/>
                </a:lnTo>
                <a:lnTo>
                  <a:pt x="2467327" y="3825906"/>
                </a:lnTo>
                <a:lnTo>
                  <a:pt x="1983607" y="3825906"/>
                </a:lnTo>
                <a:lnTo>
                  <a:pt x="1983607" y="3647140"/>
                </a:lnTo>
                <a:lnTo>
                  <a:pt x="2419697" y="3647140"/>
                </a:lnTo>
                <a:lnTo>
                  <a:pt x="2419697" y="3462189"/>
                </a:lnTo>
                <a:lnTo>
                  <a:pt x="1983607" y="3462189"/>
                </a:lnTo>
                <a:lnTo>
                  <a:pt x="1983607" y="3318063"/>
                </a:lnTo>
                <a:lnTo>
                  <a:pt x="2453718" y="3318063"/>
                </a:lnTo>
                <a:lnTo>
                  <a:pt x="2453718" y="3124451"/>
                </a:lnTo>
                <a:close/>
                <a:moveTo>
                  <a:pt x="722940" y="3124451"/>
                </a:moveTo>
                <a:lnTo>
                  <a:pt x="722940" y="4031270"/>
                </a:lnTo>
                <a:lnTo>
                  <a:pt x="1206659" y="4031270"/>
                </a:lnTo>
                <a:cubicBezTo>
                  <a:pt x="1227278" y="4031270"/>
                  <a:pt x="1269135" y="4027146"/>
                  <a:pt x="1332228" y="4018899"/>
                </a:cubicBezTo>
                <a:cubicBezTo>
                  <a:pt x="1379652" y="4012713"/>
                  <a:pt x="1415116" y="4002816"/>
                  <a:pt x="1438622" y="3989208"/>
                </a:cubicBezTo>
                <a:cubicBezTo>
                  <a:pt x="1476561" y="3967352"/>
                  <a:pt x="1506458" y="3937660"/>
                  <a:pt x="1528314" y="3900134"/>
                </a:cubicBezTo>
                <a:cubicBezTo>
                  <a:pt x="1550170" y="3862608"/>
                  <a:pt x="1561098" y="3820339"/>
                  <a:pt x="1561098" y="3773328"/>
                </a:cubicBezTo>
                <a:cubicBezTo>
                  <a:pt x="1561098" y="3715595"/>
                  <a:pt x="1545737" y="3667656"/>
                  <a:pt x="1515015" y="3629511"/>
                </a:cubicBezTo>
                <a:cubicBezTo>
                  <a:pt x="1484293" y="3591366"/>
                  <a:pt x="1436354" y="3564458"/>
                  <a:pt x="1371198" y="3548788"/>
                </a:cubicBezTo>
                <a:cubicBezTo>
                  <a:pt x="1414086" y="3533942"/>
                  <a:pt x="1446663" y="3513736"/>
                  <a:pt x="1468932" y="3488168"/>
                </a:cubicBezTo>
                <a:cubicBezTo>
                  <a:pt x="1502334" y="3449817"/>
                  <a:pt x="1519036" y="3403837"/>
                  <a:pt x="1519036" y="3350228"/>
                </a:cubicBezTo>
                <a:cubicBezTo>
                  <a:pt x="1519036" y="3286310"/>
                  <a:pt x="1495633" y="3232700"/>
                  <a:pt x="1448828" y="3189401"/>
                </a:cubicBezTo>
                <a:cubicBezTo>
                  <a:pt x="1402023" y="3146101"/>
                  <a:pt x="1334909" y="3124451"/>
                  <a:pt x="1247485" y="3124451"/>
                </a:cubicBezTo>
                <a:close/>
                <a:moveTo>
                  <a:pt x="10032618" y="3108987"/>
                </a:moveTo>
                <a:cubicBezTo>
                  <a:pt x="9885399" y="3108987"/>
                  <a:pt x="9770551" y="3150225"/>
                  <a:pt x="9688076" y="3232700"/>
                </a:cubicBezTo>
                <a:cubicBezTo>
                  <a:pt x="9605601" y="3315176"/>
                  <a:pt x="9564362" y="3430436"/>
                  <a:pt x="9564362" y="3578479"/>
                </a:cubicBezTo>
                <a:cubicBezTo>
                  <a:pt x="9564362" y="3684460"/>
                  <a:pt x="9585188" y="3772709"/>
                  <a:pt x="9626838" y="3843226"/>
                </a:cubicBezTo>
                <a:cubicBezTo>
                  <a:pt x="9668488" y="3913742"/>
                  <a:pt x="9722819" y="3965290"/>
                  <a:pt x="9789830" y="3997868"/>
                </a:cubicBezTo>
                <a:cubicBezTo>
                  <a:pt x="9856841" y="4030445"/>
                  <a:pt x="9941482" y="4046734"/>
                  <a:pt x="10043752" y="4046734"/>
                </a:cubicBezTo>
                <a:cubicBezTo>
                  <a:pt x="10144372" y="4046734"/>
                  <a:pt x="10228395" y="4027868"/>
                  <a:pt x="10295818" y="3990136"/>
                </a:cubicBezTo>
                <a:cubicBezTo>
                  <a:pt x="10363242" y="3952403"/>
                  <a:pt x="10414789" y="3899619"/>
                  <a:pt x="10450460" y="3831782"/>
                </a:cubicBezTo>
                <a:cubicBezTo>
                  <a:pt x="10486131" y="3763946"/>
                  <a:pt x="10503966" y="3677038"/>
                  <a:pt x="10503966" y="3571056"/>
                </a:cubicBezTo>
                <a:cubicBezTo>
                  <a:pt x="10503966" y="3425075"/>
                  <a:pt x="10463141" y="3311568"/>
                  <a:pt x="10381490" y="3230535"/>
                </a:cubicBezTo>
                <a:cubicBezTo>
                  <a:pt x="10299839" y="3149503"/>
                  <a:pt x="10183548" y="3108987"/>
                  <a:pt x="10032618" y="3108987"/>
                </a:cubicBezTo>
                <a:close/>
                <a:moveTo>
                  <a:pt x="0" y="0"/>
                </a:moveTo>
                <a:lnTo>
                  <a:pt x="12192000" y="0"/>
                </a:lnTo>
                <a:lnTo>
                  <a:pt x="12192000" y="6858000"/>
                </a:lnTo>
                <a:lnTo>
                  <a:pt x="0" y="685800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pic>
        <p:nvPicPr>
          <p:cNvPr id="3" name="Google Shape;466;p42">
            <a:extLst>
              <a:ext uri="{FF2B5EF4-FFF2-40B4-BE49-F238E27FC236}">
                <a16:creationId xmlns:a16="http://schemas.microsoft.com/office/drawing/2014/main" id="{C92A3C9B-C1FC-2D96-AE82-69EF3E185DB2}"/>
              </a:ext>
            </a:extLst>
          </p:cNvPr>
          <p:cNvPicPr preferRelativeResize="0"/>
          <p:nvPr/>
        </p:nvPicPr>
        <p:blipFill>
          <a:blip r:embed="rId3">
            <a:alphaModFix/>
          </a:blip>
          <a:stretch>
            <a:fillRect/>
          </a:stretch>
        </p:blipFill>
        <p:spPr>
          <a:xfrm>
            <a:off x="-21012" y="6013671"/>
            <a:ext cx="2061340" cy="2032880"/>
          </a:xfrm>
          <a:prstGeom prst="rect">
            <a:avLst/>
          </a:prstGeom>
          <a:noFill/>
          <a:ln>
            <a:noFill/>
          </a:ln>
          <a:effectLst>
            <a:outerShdw blurRad="57150" dist="19050" dir="5400000" algn="bl" rotWithShape="0">
              <a:schemeClr val="dk1">
                <a:alpha val="30000"/>
              </a:schemeClr>
            </a:outerShdw>
          </a:effectLst>
        </p:spPr>
      </p:pic>
      <p:pic>
        <p:nvPicPr>
          <p:cNvPr id="6" name="Google Shape;436;p40">
            <a:extLst>
              <a:ext uri="{FF2B5EF4-FFF2-40B4-BE49-F238E27FC236}">
                <a16:creationId xmlns:a16="http://schemas.microsoft.com/office/drawing/2014/main" id="{7CA93763-AAB8-59DA-1543-BD9701303E20}"/>
              </a:ext>
            </a:extLst>
          </p:cNvPr>
          <p:cNvPicPr preferRelativeResize="0"/>
          <p:nvPr/>
        </p:nvPicPr>
        <p:blipFill>
          <a:blip r:embed="rId4">
            <a:alphaModFix/>
          </a:blip>
          <a:stretch>
            <a:fillRect/>
          </a:stretch>
        </p:blipFill>
        <p:spPr>
          <a:xfrm>
            <a:off x="11066334" y="5199805"/>
            <a:ext cx="2208877" cy="3055765"/>
          </a:xfrm>
          <a:prstGeom prst="rect">
            <a:avLst/>
          </a:prstGeom>
          <a:noFill/>
          <a:ln>
            <a:noFill/>
          </a:ln>
          <a:effectLst>
            <a:outerShdw blurRad="57150" dist="19050" dir="5400000" algn="bl" rotWithShape="0">
              <a:schemeClr val="dk1">
                <a:alpha val="30000"/>
              </a:schemeClr>
            </a:outerShdw>
          </a:effectLst>
        </p:spPr>
      </p:pic>
      <p:pic>
        <p:nvPicPr>
          <p:cNvPr id="8" name="Google Shape;484;p44">
            <a:extLst>
              <a:ext uri="{FF2B5EF4-FFF2-40B4-BE49-F238E27FC236}">
                <a16:creationId xmlns:a16="http://schemas.microsoft.com/office/drawing/2014/main" id="{92F60450-CA74-732E-F640-5F4B7C867021}"/>
              </a:ext>
            </a:extLst>
          </p:cNvPr>
          <p:cNvPicPr preferRelativeResize="0"/>
          <p:nvPr/>
        </p:nvPicPr>
        <p:blipFill>
          <a:blip r:embed="rId5">
            <a:alphaModFix/>
          </a:blip>
          <a:stretch>
            <a:fillRect/>
          </a:stretch>
        </p:blipFill>
        <p:spPr>
          <a:xfrm rot="19886794">
            <a:off x="6233259" y="-565152"/>
            <a:ext cx="3058333" cy="3103901"/>
          </a:xfrm>
          <a:prstGeom prst="rect">
            <a:avLst/>
          </a:prstGeom>
          <a:noFill/>
          <a:ln>
            <a:noFill/>
          </a:ln>
          <a:effectLst>
            <a:outerShdw blurRad="57150" dist="19050" dir="5400000" algn="bl" rotWithShape="0">
              <a:schemeClr val="dk1">
                <a:alpha val="30000"/>
              </a:schemeClr>
            </a:outerShdw>
          </a:effectLst>
        </p:spPr>
      </p:pic>
      <p:pic>
        <p:nvPicPr>
          <p:cNvPr id="10" name="Google Shape;610;p52">
            <a:extLst>
              <a:ext uri="{FF2B5EF4-FFF2-40B4-BE49-F238E27FC236}">
                <a16:creationId xmlns:a16="http://schemas.microsoft.com/office/drawing/2014/main" id="{62FCBB7E-E23C-0B16-D7A4-B37792D97277}"/>
              </a:ext>
            </a:extLst>
          </p:cNvPr>
          <p:cNvPicPr preferRelativeResize="0"/>
          <p:nvPr/>
        </p:nvPicPr>
        <p:blipFill>
          <a:blip r:embed="rId6">
            <a:alphaModFix/>
          </a:blip>
          <a:stretch>
            <a:fillRect/>
          </a:stretch>
        </p:blipFill>
        <p:spPr>
          <a:xfrm rot="19887024">
            <a:off x="2986839" y="-2339551"/>
            <a:ext cx="1983401" cy="2645600"/>
          </a:xfrm>
          <a:prstGeom prst="rect">
            <a:avLst/>
          </a:prstGeom>
          <a:noFill/>
          <a:ln>
            <a:noFill/>
          </a:ln>
          <a:effectLst>
            <a:outerShdw blurRad="57150" dist="19050" dir="5400000" algn="bl" rotWithShape="0">
              <a:schemeClr val="dk1">
                <a:alpha val="30000"/>
              </a:schemeClr>
            </a:outerShdw>
          </a:effectLst>
        </p:spPr>
      </p:pic>
      <p:pic>
        <p:nvPicPr>
          <p:cNvPr id="11" name="Google Shape;612;p52">
            <a:extLst>
              <a:ext uri="{FF2B5EF4-FFF2-40B4-BE49-F238E27FC236}">
                <a16:creationId xmlns:a16="http://schemas.microsoft.com/office/drawing/2014/main" id="{B74768D0-7A71-24C4-4D3B-F2092EBB7951}"/>
              </a:ext>
            </a:extLst>
          </p:cNvPr>
          <p:cNvPicPr preferRelativeResize="0"/>
          <p:nvPr/>
        </p:nvPicPr>
        <p:blipFill>
          <a:blip r:embed="rId7">
            <a:alphaModFix/>
          </a:blip>
          <a:stretch>
            <a:fillRect/>
          </a:stretch>
        </p:blipFill>
        <p:spPr>
          <a:xfrm rot="20556946">
            <a:off x="10347059" y="-299098"/>
            <a:ext cx="2033367" cy="1040797"/>
          </a:xfrm>
          <a:prstGeom prst="rect">
            <a:avLst/>
          </a:prstGeom>
          <a:noFill/>
          <a:ln>
            <a:noFill/>
          </a:ln>
          <a:effectLst>
            <a:outerShdw blurRad="57150" dist="19050" dir="5400000" algn="bl" rotWithShape="0">
              <a:schemeClr val="dk1">
                <a:alpha val="30000"/>
              </a:schemeClr>
            </a:outerShdw>
          </a:effectLst>
        </p:spPr>
      </p:pic>
      <p:pic>
        <p:nvPicPr>
          <p:cNvPr id="31" name="Google Shape;69;p7">
            <a:extLst>
              <a:ext uri="{FF2B5EF4-FFF2-40B4-BE49-F238E27FC236}">
                <a16:creationId xmlns:a16="http://schemas.microsoft.com/office/drawing/2014/main" id="{A36D2E95-C2EF-FC0E-3B6F-CCBA0734515F}"/>
              </a:ext>
            </a:extLst>
          </p:cNvPr>
          <p:cNvPicPr preferRelativeResize="0"/>
          <p:nvPr/>
        </p:nvPicPr>
        <p:blipFill>
          <a:blip r:embed="rId8">
            <a:alphaModFix/>
          </a:blip>
          <a:stretch>
            <a:fillRect/>
          </a:stretch>
        </p:blipFill>
        <p:spPr>
          <a:xfrm rot="9531039">
            <a:off x="7364295" y="2031397"/>
            <a:ext cx="5380567" cy="3944332"/>
          </a:xfrm>
          <a:prstGeom prst="rect">
            <a:avLst/>
          </a:prstGeom>
          <a:noFill/>
          <a:ln>
            <a:noFill/>
          </a:ln>
          <a:effectLst>
            <a:outerShdw blurRad="200025" dist="19050" dir="5400000" algn="bl" rotWithShape="0">
              <a:schemeClr val="dk1">
                <a:alpha val="20000"/>
              </a:schemeClr>
            </a:outerShdw>
          </a:effectLst>
        </p:spPr>
      </p:pic>
      <p:pic>
        <p:nvPicPr>
          <p:cNvPr id="30" name="Picture 29" descr="A stack of lined paper&#10;&#10;Description automatically generated">
            <a:extLst>
              <a:ext uri="{FF2B5EF4-FFF2-40B4-BE49-F238E27FC236}">
                <a16:creationId xmlns:a16="http://schemas.microsoft.com/office/drawing/2014/main" id="{6274ED35-AE3E-D1E9-1ED1-535D1E7AFE1C}"/>
              </a:ext>
            </a:extLst>
          </p:cNvPr>
          <p:cNvPicPr>
            <a:picLocks noChangeAspect="1"/>
          </p:cNvPicPr>
          <p:nvPr/>
        </p:nvPicPr>
        <p:blipFill>
          <a:blip r:embed="rId9">
            <a:alphaModFix/>
            <a:extLst>
              <a:ext uri="{28A0092B-C50C-407E-A947-70E740481C1C}">
                <a14:useLocalDpi xmlns:a14="http://schemas.microsoft.com/office/drawing/2010/main" val="0"/>
              </a:ext>
            </a:extLst>
          </a:blip>
          <a:stretch>
            <a:fillRect/>
          </a:stretch>
        </p:blipFill>
        <p:spPr>
          <a:xfrm>
            <a:off x="-519509" y="-1646817"/>
            <a:ext cx="8183880" cy="10588307"/>
          </a:xfrm>
          <a:prstGeom prst="rect">
            <a:avLst/>
          </a:prstGeom>
        </p:spPr>
      </p:pic>
      <p:sp>
        <p:nvSpPr>
          <p:cNvPr id="35" name="TextBox 34">
            <a:extLst>
              <a:ext uri="{FF2B5EF4-FFF2-40B4-BE49-F238E27FC236}">
                <a16:creationId xmlns:a16="http://schemas.microsoft.com/office/drawing/2014/main" id="{7A92895C-38A8-770C-7D0D-5F83E1E85BC7}"/>
              </a:ext>
            </a:extLst>
          </p:cNvPr>
          <p:cNvSpPr txBox="1"/>
          <p:nvPr/>
        </p:nvSpPr>
        <p:spPr>
          <a:xfrm rot="188104">
            <a:off x="2315754" y="528293"/>
            <a:ext cx="4721218" cy="5886227"/>
          </a:xfrm>
          <a:prstGeom prst="rect">
            <a:avLst/>
          </a:prstGeom>
          <a:noFill/>
        </p:spPr>
        <p:txBody>
          <a:bodyPr wrap="square" rtlCol="0">
            <a:spAutoFit/>
          </a:bodyPr>
          <a:lstStyle/>
          <a:p>
            <a:pPr>
              <a:lnSpc>
                <a:spcPct val="150000"/>
              </a:lnSpc>
            </a:pP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She is 22 years old</a:t>
            </a:r>
          </a:p>
          <a:p>
            <a:pPr>
              <a:lnSpc>
                <a:spcPct val="150000"/>
              </a:lnSpc>
            </a:pP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 born on the 10th of July in the year 2001.</a:t>
            </a:r>
          </a:p>
          <a:p>
            <a:pPr>
              <a:lnSpc>
                <a:spcPct val="150000"/>
              </a:lnSpc>
            </a:pP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Her friends that she met online calls her “Blue”. Her coworkers call her “</a:t>
            </a:r>
            <a:r>
              <a:rPr lang="en-US" sz="3200" dirty="0" err="1">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betbet</a:t>
            </a: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a:t>
            </a:r>
            <a:endParaRPr lang="en-PH"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endParaRPr>
          </a:p>
        </p:txBody>
      </p:sp>
      <p:pic>
        <p:nvPicPr>
          <p:cNvPr id="41" name="Picture 40" descr="A person in a blue dress holding flowers">
            <a:extLst>
              <a:ext uri="{FF2B5EF4-FFF2-40B4-BE49-F238E27FC236}">
                <a16:creationId xmlns:a16="http://schemas.microsoft.com/office/drawing/2014/main" id="{4989C9B3-CEEE-F4C8-B4D3-D32082122D8C}"/>
              </a:ext>
            </a:extLst>
          </p:cNvPr>
          <p:cNvPicPr>
            <a:picLocks noChangeAspect="1"/>
          </p:cNvPicPr>
          <p:nvPr/>
        </p:nvPicPr>
        <p:blipFill rotWithShape="1">
          <a:blip r:embed="rId10">
            <a:extLst>
              <a:ext uri="{28A0092B-C50C-407E-A947-70E740481C1C}">
                <a14:useLocalDpi xmlns:a14="http://schemas.microsoft.com/office/drawing/2010/main" val="0"/>
              </a:ext>
            </a:extLst>
          </a:blip>
          <a:srcRect l="27048" t="11338" r="12097" b="25726"/>
          <a:stretch/>
        </p:blipFill>
        <p:spPr>
          <a:xfrm>
            <a:off x="8193269" y="1468278"/>
            <a:ext cx="2374735" cy="3558457"/>
          </a:xfrm>
          <a:prstGeom prst="rect">
            <a:avLst/>
          </a:prstGeom>
          <a:solidFill>
            <a:schemeClr val="accent2"/>
          </a:solidFill>
          <a:ln w="76200">
            <a:solidFill>
              <a:schemeClr val="accent2"/>
            </a:solidFill>
          </a:ln>
        </p:spPr>
      </p:pic>
      <p:pic>
        <p:nvPicPr>
          <p:cNvPr id="42" name="Google Shape;65;p3">
            <a:extLst>
              <a:ext uri="{FF2B5EF4-FFF2-40B4-BE49-F238E27FC236}">
                <a16:creationId xmlns:a16="http://schemas.microsoft.com/office/drawing/2014/main" id="{F03DBB3C-10C8-BF1B-FE00-DDB095E7072A}"/>
              </a:ext>
            </a:extLst>
          </p:cNvPr>
          <p:cNvPicPr preferRelativeResize="0"/>
          <p:nvPr/>
        </p:nvPicPr>
        <p:blipFill rotWithShape="1">
          <a:blip r:embed="rId11">
            <a:alphaModFix amt="90000"/>
          </a:blip>
          <a:srcRect l="17866" t="19811" r="12095" b="21433"/>
          <a:stretch/>
        </p:blipFill>
        <p:spPr>
          <a:xfrm rot="1170408" flipH="1">
            <a:off x="10626354" y="1243394"/>
            <a:ext cx="375668" cy="449769"/>
          </a:xfrm>
          <a:prstGeom prst="rect">
            <a:avLst/>
          </a:prstGeom>
          <a:noFill/>
          <a:ln>
            <a:noFill/>
          </a:ln>
        </p:spPr>
      </p:pic>
    </p:spTree>
    <p:extLst>
      <p:ext uri="{BB962C8B-B14F-4D97-AF65-F5344CB8AC3E}">
        <p14:creationId xmlns:p14="http://schemas.microsoft.com/office/powerpoint/2010/main" val="2549526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60" decel="100000"/>
                                        <p:tgtEl>
                                          <p:spTgt spid="31"/>
                                        </p:tgtEl>
                                      </p:cBhvr>
                                    </p:animEffect>
                                    <p:anim calcmode="lin" valueType="num">
                                      <p:cBhvr>
                                        <p:cTn id="8" dur="560" decel="100000" fill="hold"/>
                                        <p:tgtEl>
                                          <p:spTgt spid="31"/>
                                        </p:tgtEl>
                                        <p:attrNameLst>
                                          <p:attrName>style.rotation</p:attrName>
                                        </p:attrNameLst>
                                      </p:cBhvr>
                                      <p:tavLst>
                                        <p:tav tm="0">
                                          <p:val>
                                            <p:fltVal val="-90"/>
                                          </p:val>
                                        </p:tav>
                                        <p:tav tm="100000">
                                          <p:val>
                                            <p:fltVal val="0"/>
                                          </p:val>
                                        </p:tav>
                                      </p:tavLst>
                                    </p:anim>
                                    <p:anim calcmode="lin" valueType="num">
                                      <p:cBhvr>
                                        <p:cTn id="9" dur="560" decel="100000" fill="hold"/>
                                        <p:tgtEl>
                                          <p:spTgt spid="31"/>
                                        </p:tgtEl>
                                        <p:attrNameLst>
                                          <p:attrName>ppt_x</p:attrName>
                                        </p:attrNameLst>
                                      </p:cBhvr>
                                      <p:tavLst>
                                        <p:tav tm="0">
                                          <p:val>
                                            <p:strVal val="#ppt_x+0.4"/>
                                          </p:val>
                                        </p:tav>
                                        <p:tav tm="100000">
                                          <p:val>
                                            <p:strVal val="#ppt_x-0.05"/>
                                          </p:val>
                                        </p:tav>
                                      </p:tavLst>
                                    </p:anim>
                                    <p:anim calcmode="lin" valueType="num">
                                      <p:cBhvr>
                                        <p:cTn id="10" dur="560" decel="100000" fill="hold"/>
                                        <p:tgtEl>
                                          <p:spTgt spid="31"/>
                                        </p:tgtEl>
                                        <p:attrNameLst>
                                          <p:attrName>ppt_y</p:attrName>
                                        </p:attrNameLst>
                                      </p:cBhvr>
                                      <p:tavLst>
                                        <p:tav tm="0">
                                          <p:val>
                                            <p:strVal val="#ppt_y-0.4"/>
                                          </p:val>
                                        </p:tav>
                                        <p:tav tm="100000">
                                          <p:val>
                                            <p:strVal val="#ppt_y+0.1"/>
                                          </p:val>
                                        </p:tav>
                                      </p:tavLst>
                                    </p:anim>
                                    <p:anim calcmode="lin" valueType="num">
                                      <p:cBhvr>
                                        <p:cTn id="11" dur="140" accel="100000" fill="hold">
                                          <p:stCondLst>
                                            <p:cond delay="560"/>
                                          </p:stCondLst>
                                        </p:cTn>
                                        <p:tgtEl>
                                          <p:spTgt spid="31"/>
                                        </p:tgtEl>
                                        <p:attrNameLst>
                                          <p:attrName>ppt_x</p:attrName>
                                        </p:attrNameLst>
                                      </p:cBhvr>
                                      <p:tavLst>
                                        <p:tav tm="0">
                                          <p:val>
                                            <p:strVal val="#ppt_x-0.05"/>
                                          </p:val>
                                        </p:tav>
                                        <p:tav tm="100000">
                                          <p:val>
                                            <p:strVal val="#ppt_x"/>
                                          </p:val>
                                        </p:tav>
                                      </p:tavLst>
                                    </p:anim>
                                    <p:anim calcmode="lin" valueType="num">
                                      <p:cBhvr>
                                        <p:cTn id="12" dur="140" accel="100000" fill="hold">
                                          <p:stCondLst>
                                            <p:cond delay="560"/>
                                          </p:stCondLst>
                                        </p:cTn>
                                        <p:tgtEl>
                                          <p:spTgt spid="31"/>
                                        </p:tgtEl>
                                        <p:attrNameLst>
                                          <p:attrName>ppt_y</p:attrName>
                                        </p:attrNameLst>
                                      </p:cBhvr>
                                      <p:tavLst>
                                        <p:tav tm="0">
                                          <p:val>
                                            <p:strVal val="#ppt_y+0.1"/>
                                          </p:val>
                                        </p:tav>
                                        <p:tav tm="100000">
                                          <p:val>
                                            <p:strVal val="#ppt_y"/>
                                          </p:val>
                                        </p:tav>
                                      </p:tavLst>
                                    </p:anim>
                                  </p:childTnLst>
                                </p:cTn>
                              </p:par>
                              <p:par>
                                <p:cTn id="13" presetID="49" presetClass="entr" presetSubtype="0" decel="10000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900" fill="hold"/>
                                        <p:tgtEl>
                                          <p:spTgt spid="41"/>
                                        </p:tgtEl>
                                        <p:attrNameLst>
                                          <p:attrName>ppt_w</p:attrName>
                                        </p:attrNameLst>
                                      </p:cBhvr>
                                      <p:tavLst>
                                        <p:tav tm="0">
                                          <p:val>
                                            <p:fltVal val="0"/>
                                          </p:val>
                                        </p:tav>
                                        <p:tav tm="100000">
                                          <p:val>
                                            <p:strVal val="#ppt_w"/>
                                          </p:val>
                                        </p:tav>
                                      </p:tavLst>
                                    </p:anim>
                                    <p:anim calcmode="lin" valueType="num">
                                      <p:cBhvr>
                                        <p:cTn id="16" dur="900" fill="hold"/>
                                        <p:tgtEl>
                                          <p:spTgt spid="41"/>
                                        </p:tgtEl>
                                        <p:attrNameLst>
                                          <p:attrName>ppt_h</p:attrName>
                                        </p:attrNameLst>
                                      </p:cBhvr>
                                      <p:tavLst>
                                        <p:tav tm="0">
                                          <p:val>
                                            <p:fltVal val="0"/>
                                          </p:val>
                                        </p:tav>
                                        <p:tav tm="100000">
                                          <p:val>
                                            <p:strVal val="#ppt_h"/>
                                          </p:val>
                                        </p:tav>
                                      </p:tavLst>
                                    </p:anim>
                                    <p:anim calcmode="lin" valueType="num">
                                      <p:cBhvr>
                                        <p:cTn id="17" dur="900" fill="hold"/>
                                        <p:tgtEl>
                                          <p:spTgt spid="41"/>
                                        </p:tgtEl>
                                        <p:attrNameLst>
                                          <p:attrName>style.rotation</p:attrName>
                                        </p:attrNameLst>
                                      </p:cBhvr>
                                      <p:tavLst>
                                        <p:tav tm="0">
                                          <p:val>
                                            <p:fltVal val="360"/>
                                          </p:val>
                                        </p:tav>
                                        <p:tav tm="100000">
                                          <p:val>
                                            <p:fltVal val="0"/>
                                          </p:val>
                                        </p:tav>
                                      </p:tavLst>
                                    </p:anim>
                                    <p:animEffect transition="in" filter="fade">
                                      <p:cBhvr>
                                        <p:cTn id="18" dur="900"/>
                                        <p:tgtEl>
                                          <p:spTgt spid="41"/>
                                        </p:tgtEl>
                                      </p:cBhvr>
                                    </p:animEffect>
                                  </p:childTnLst>
                                </p:cTn>
                              </p:par>
                              <p:par>
                                <p:cTn id="19" presetID="49" presetClass="entr" presetSubtype="0" decel="10000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 calcmode="lin" valueType="num">
                                      <p:cBhvr>
                                        <p:cTn id="23" dur="500" fill="hold"/>
                                        <p:tgtEl>
                                          <p:spTgt spid="30"/>
                                        </p:tgtEl>
                                        <p:attrNameLst>
                                          <p:attrName>style.rotation</p:attrName>
                                        </p:attrNameLst>
                                      </p:cBhvr>
                                      <p:tavLst>
                                        <p:tav tm="0">
                                          <p:val>
                                            <p:fltVal val="360"/>
                                          </p:val>
                                        </p:tav>
                                        <p:tav tm="100000">
                                          <p:val>
                                            <p:fltVal val="0"/>
                                          </p:val>
                                        </p:tav>
                                      </p:tavLst>
                                    </p:anim>
                                    <p:animEffect transition="in" filter="fade">
                                      <p:cBhvr>
                                        <p:cTn id="24" dur="500"/>
                                        <p:tgtEl>
                                          <p:spTgt spid="30"/>
                                        </p:tgtEl>
                                      </p:cBhvr>
                                    </p:animEffect>
                                  </p:childTnLst>
                                </p:cTn>
                              </p:par>
                              <p:par>
                                <p:cTn id="25" presetID="32" presetClass="emph" presetSubtype="0" fill="hold" nodeType="withEffect">
                                  <p:stCondLst>
                                    <p:cond delay="0"/>
                                  </p:stCondLst>
                                  <p:childTnLst>
                                    <p:animRot by="120000">
                                      <p:cBhvr>
                                        <p:cTn id="26" dur="310" fill="hold">
                                          <p:stCondLst>
                                            <p:cond delay="0"/>
                                          </p:stCondLst>
                                        </p:cTn>
                                        <p:tgtEl>
                                          <p:spTgt spid="41"/>
                                        </p:tgtEl>
                                        <p:attrNameLst>
                                          <p:attrName>r</p:attrName>
                                        </p:attrNameLst>
                                      </p:cBhvr>
                                    </p:animRot>
                                    <p:animRot by="-240000">
                                      <p:cBhvr>
                                        <p:cTn id="27" dur="620" fill="hold">
                                          <p:stCondLst>
                                            <p:cond delay="620"/>
                                          </p:stCondLst>
                                        </p:cTn>
                                        <p:tgtEl>
                                          <p:spTgt spid="41"/>
                                        </p:tgtEl>
                                        <p:attrNameLst>
                                          <p:attrName>r</p:attrName>
                                        </p:attrNameLst>
                                      </p:cBhvr>
                                    </p:animRot>
                                    <p:animRot by="240000">
                                      <p:cBhvr>
                                        <p:cTn id="28" dur="620" fill="hold">
                                          <p:stCondLst>
                                            <p:cond delay="1240"/>
                                          </p:stCondLst>
                                        </p:cTn>
                                        <p:tgtEl>
                                          <p:spTgt spid="41"/>
                                        </p:tgtEl>
                                        <p:attrNameLst>
                                          <p:attrName>r</p:attrName>
                                        </p:attrNameLst>
                                      </p:cBhvr>
                                    </p:animRot>
                                    <p:animRot by="-240000">
                                      <p:cBhvr>
                                        <p:cTn id="29" dur="620" fill="hold">
                                          <p:stCondLst>
                                            <p:cond delay="1860"/>
                                          </p:stCondLst>
                                        </p:cTn>
                                        <p:tgtEl>
                                          <p:spTgt spid="41"/>
                                        </p:tgtEl>
                                        <p:attrNameLst>
                                          <p:attrName>r</p:attrName>
                                        </p:attrNameLst>
                                      </p:cBhvr>
                                    </p:animRot>
                                    <p:animRot by="120000">
                                      <p:cBhvr>
                                        <p:cTn id="30" dur="620" fill="hold">
                                          <p:stCondLst>
                                            <p:cond delay="2480"/>
                                          </p:stCondLst>
                                        </p:cTn>
                                        <p:tgtEl>
                                          <p:spTgt spid="41"/>
                                        </p:tgtEl>
                                        <p:attrNameLst>
                                          <p:attrName>r</p:attrName>
                                        </p:attrNameLst>
                                      </p:cBhvr>
                                    </p:animRot>
                                  </p:childTnLst>
                                </p:cTn>
                              </p:par>
                              <p:par>
                                <p:cTn id="31" presetID="1" presetClass="entr" presetSubtype="0" fill="hold" grpId="0" nodeType="withEffect">
                                  <p:stCondLst>
                                    <p:cond delay="800"/>
                                  </p:stCondLst>
                                  <p:iterate type="lt">
                                    <p:tmAbs val="100"/>
                                  </p:iterate>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9" name="Google Shape;4686;p95">
            <a:extLst>
              <a:ext uri="{FF2B5EF4-FFF2-40B4-BE49-F238E27FC236}">
                <a16:creationId xmlns:a16="http://schemas.microsoft.com/office/drawing/2014/main" id="{6A412CAE-BCFD-3F10-3114-38F780175BF8}"/>
              </a:ext>
            </a:extLst>
          </p:cNvPr>
          <p:cNvGrpSpPr/>
          <p:nvPr/>
        </p:nvGrpSpPr>
        <p:grpSpPr>
          <a:xfrm>
            <a:off x="5131048" y="1945963"/>
            <a:ext cx="354741" cy="321380"/>
            <a:chOff x="4293400" y="2574725"/>
            <a:chExt cx="84425" cy="80100"/>
          </a:xfrm>
          <a:solidFill>
            <a:schemeClr val="accent3"/>
          </a:solidFill>
        </p:grpSpPr>
        <p:sp>
          <p:nvSpPr>
            <p:cNvPr id="273" name="Google Shape;4687;p95">
              <a:extLst>
                <a:ext uri="{FF2B5EF4-FFF2-40B4-BE49-F238E27FC236}">
                  <a16:creationId xmlns:a16="http://schemas.microsoft.com/office/drawing/2014/main" id="{191F13C8-E5B0-9171-AD7A-4408A380B008}"/>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noFill/>
            </a:ln>
          </p:spPr>
          <p:txBody>
            <a:bodyPr/>
            <a:lstStyle/>
            <a:p>
              <a:endParaRPr lang="en-PH"/>
            </a:p>
          </p:txBody>
        </p:sp>
        <p:sp>
          <p:nvSpPr>
            <p:cNvPr id="274" name="Google Shape;4688;p95">
              <a:extLst>
                <a:ext uri="{FF2B5EF4-FFF2-40B4-BE49-F238E27FC236}">
                  <a16:creationId xmlns:a16="http://schemas.microsoft.com/office/drawing/2014/main" id="{B467D0AD-268F-6A3D-0E7E-D842FED37125}"/>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689;p95">
            <a:extLst>
              <a:ext uri="{FF2B5EF4-FFF2-40B4-BE49-F238E27FC236}">
                <a16:creationId xmlns:a16="http://schemas.microsoft.com/office/drawing/2014/main" id="{8D7AFF67-89A6-A433-C720-FEE0E192AC0A}"/>
              </a:ext>
            </a:extLst>
          </p:cNvPr>
          <p:cNvGrpSpPr/>
          <p:nvPr/>
        </p:nvGrpSpPr>
        <p:grpSpPr>
          <a:xfrm>
            <a:off x="3898974" y="-2515897"/>
            <a:ext cx="8056018" cy="4577519"/>
            <a:chOff x="4000175" y="1462675"/>
            <a:chExt cx="1917275" cy="1140875"/>
          </a:xfrm>
          <a:solidFill>
            <a:schemeClr val="accent3"/>
          </a:solidFill>
        </p:grpSpPr>
        <p:sp>
          <p:nvSpPr>
            <p:cNvPr id="265" name="Google Shape;4690;p95">
              <a:extLst>
                <a:ext uri="{FF2B5EF4-FFF2-40B4-BE49-F238E27FC236}">
                  <a16:creationId xmlns:a16="http://schemas.microsoft.com/office/drawing/2014/main" id="{A86C669B-8BF1-4C81-4DAA-C425585D9329}"/>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noFill/>
            </a:ln>
          </p:spPr>
          <p:txBody>
            <a:bodyPr/>
            <a:lstStyle/>
            <a:p>
              <a:endParaRPr lang="en-PH"/>
            </a:p>
          </p:txBody>
        </p:sp>
        <p:grpSp>
          <p:nvGrpSpPr>
            <p:cNvPr id="266" name="Google Shape;4691;p95">
              <a:extLst>
                <a:ext uri="{FF2B5EF4-FFF2-40B4-BE49-F238E27FC236}">
                  <a16:creationId xmlns:a16="http://schemas.microsoft.com/office/drawing/2014/main" id="{96B9D4E6-EC22-01B3-20C7-74420A5D45F1}"/>
                </a:ext>
              </a:extLst>
            </p:cNvPr>
            <p:cNvGrpSpPr/>
            <p:nvPr/>
          </p:nvGrpSpPr>
          <p:grpSpPr>
            <a:xfrm>
              <a:off x="4000175" y="1462675"/>
              <a:ext cx="1917275" cy="1140875"/>
              <a:chOff x="4000175" y="1462675"/>
              <a:chExt cx="1917275" cy="1140875"/>
            </a:xfrm>
            <a:grpFill/>
          </p:grpSpPr>
          <p:sp>
            <p:nvSpPr>
              <p:cNvPr id="271" name="Google Shape;4696;p95">
                <a:extLst>
                  <a:ext uri="{FF2B5EF4-FFF2-40B4-BE49-F238E27FC236}">
                    <a16:creationId xmlns:a16="http://schemas.microsoft.com/office/drawing/2014/main" id="{8D5E4705-2F39-7B88-CE13-59C965B67EFF}"/>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7" name="Google Shape;4692;p95">
                <a:extLst>
                  <a:ext uri="{FF2B5EF4-FFF2-40B4-BE49-F238E27FC236}">
                    <a16:creationId xmlns:a16="http://schemas.microsoft.com/office/drawing/2014/main" id="{47D2305C-1615-5D79-D0E8-8B922481E8D8}"/>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noFill/>
              </a:ln>
            </p:spPr>
            <p:txBody>
              <a:bodyPr/>
              <a:lstStyle/>
              <a:p>
                <a:endParaRPr lang="en-PH"/>
              </a:p>
            </p:txBody>
          </p:sp>
          <p:sp>
            <p:nvSpPr>
              <p:cNvPr id="268" name="Google Shape;4693;p95">
                <a:extLst>
                  <a:ext uri="{FF2B5EF4-FFF2-40B4-BE49-F238E27FC236}">
                    <a16:creationId xmlns:a16="http://schemas.microsoft.com/office/drawing/2014/main" id="{C888DE10-B040-3373-8D09-85221D3BBCFA}"/>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694;p95">
                <a:extLst>
                  <a:ext uri="{FF2B5EF4-FFF2-40B4-BE49-F238E27FC236}">
                    <a16:creationId xmlns:a16="http://schemas.microsoft.com/office/drawing/2014/main" id="{9BA8320C-D04C-8939-7B9C-2C474992F971}"/>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695;p95">
                <a:extLst>
                  <a:ext uri="{FF2B5EF4-FFF2-40B4-BE49-F238E27FC236}">
                    <a16:creationId xmlns:a16="http://schemas.microsoft.com/office/drawing/2014/main" id="{7F1C3C04-DA53-0C20-939B-0496B0527682}"/>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697;p95">
                <a:extLst>
                  <a:ext uri="{FF2B5EF4-FFF2-40B4-BE49-F238E27FC236}">
                    <a16:creationId xmlns:a16="http://schemas.microsoft.com/office/drawing/2014/main" id="{C82F8849-8AEE-2A87-96C8-5BF46723D4BD}"/>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4698;p95">
            <a:extLst>
              <a:ext uri="{FF2B5EF4-FFF2-40B4-BE49-F238E27FC236}">
                <a16:creationId xmlns:a16="http://schemas.microsoft.com/office/drawing/2014/main" id="{10FD10F7-691D-2EEF-0020-53D037DD3E27}"/>
              </a:ext>
            </a:extLst>
          </p:cNvPr>
          <p:cNvGrpSpPr/>
          <p:nvPr/>
        </p:nvGrpSpPr>
        <p:grpSpPr>
          <a:xfrm>
            <a:off x="3732790" y="1998522"/>
            <a:ext cx="395180" cy="417775"/>
            <a:chOff x="3960625" y="2587825"/>
            <a:chExt cx="94050" cy="104125"/>
          </a:xfrm>
          <a:solidFill>
            <a:schemeClr val="accent3"/>
          </a:solidFill>
        </p:grpSpPr>
        <p:sp>
          <p:nvSpPr>
            <p:cNvPr id="263" name="Google Shape;4699;p95">
              <a:extLst>
                <a:ext uri="{FF2B5EF4-FFF2-40B4-BE49-F238E27FC236}">
                  <a16:creationId xmlns:a16="http://schemas.microsoft.com/office/drawing/2014/main" id="{1EC8304C-6A6A-FF15-EB9D-2ADEE93FA582}"/>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noFill/>
            </a:ln>
          </p:spPr>
          <p:txBody>
            <a:bodyPr/>
            <a:lstStyle/>
            <a:p>
              <a:endParaRPr lang="en-PH"/>
            </a:p>
          </p:txBody>
        </p:sp>
        <p:sp>
          <p:nvSpPr>
            <p:cNvPr id="264" name="Google Shape;4700;p95">
              <a:extLst>
                <a:ext uri="{FF2B5EF4-FFF2-40B4-BE49-F238E27FC236}">
                  <a16:creationId xmlns:a16="http://schemas.microsoft.com/office/drawing/2014/main" id="{788AAE77-0D4C-D9E1-D2F2-4D511DA0E71A}"/>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4701;p95">
            <a:extLst>
              <a:ext uri="{FF2B5EF4-FFF2-40B4-BE49-F238E27FC236}">
                <a16:creationId xmlns:a16="http://schemas.microsoft.com/office/drawing/2014/main" id="{8CF710D8-8C47-96EA-94E2-C5E466466792}"/>
              </a:ext>
            </a:extLst>
          </p:cNvPr>
          <p:cNvGrpSpPr/>
          <p:nvPr/>
        </p:nvGrpSpPr>
        <p:grpSpPr>
          <a:xfrm>
            <a:off x="2912286" y="1649755"/>
            <a:ext cx="729436" cy="754008"/>
            <a:chOff x="3765350" y="2500900"/>
            <a:chExt cx="173600" cy="187925"/>
          </a:xfrm>
          <a:solidFill>
            <a:schemeClr val="accent3"/>
          </a:solidFill>
        </p:grpSpPr>
        <p:sp>
          <p:nvSpPr>
            <p:cNvPr id="257" name="Google Shape;4702;p95">
              <a:extLst>
                <a:ext uri="{FF2B5EF4-FFF2-40B4-BE49-F238E27FC236}">
                  <a16:creationId xmlns:a16="http://schemas.microsoft.com/office/drawing/2014/main" id="{C0D45CC2-69F3-9989-46AE-7936A87D81E0}"/>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noFill/>
            </a:ln>
          </p:spPr>
          <p:txBody>
            <a:bodyPr/>
            <a:lstStyle/>
            <a:p>
              <a:endParaRPr lang="en-PH"/>
            </a:p>
          </p:txBody>
        </p:sp>
        <p:sp>
          <p:nvSpPr>
            <p:cNvPr id="258" name="Google Shape;4703;p95">
              <a:extLst>
                <a:ext uri="{FF2B5EF4-FFF2-40B4-BE49-F238E27FC236}">
                  <a16:creationId xmlns:a16="http://schemas.microsoft.com/office/drawing/2014/main" id="{C49842D2-7E45-05D1-2F4E-C5272CB1B7C2}"/>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704;p95">
              <a:extLst>
                <a:ext uri="{FF2B5EF4-FFF2-40B4-BE49-F238E27FC236}">
                  <a16:creationId xmlns:a16="http://schemas.microsoft.com/office/drawing/2014/main" id="{85D35DF7-5C4D-A5ED-7DD2-34097752335C}"/>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705;p95">
              <a:extLst>
                <a:ext uri="{FF2B5EF4-FFF2-40B4-BE49-F238E27FC236}">
                  <a16:creationId xmlns:a16="http://schemas.microsoft.com/office/drawing/2014/main" id="{253EA23E-3DD0-1167-0A75-2BC741E58090}"/>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706;p95">
              <a:extLst>
                <a:ext uri="{FF2B5EF4-FFF2-40B4-BE49-F238E27FC236}">
                  <a16:creationId xmlns:a16="http://schemas.microsoft.com/office/drawing/2014/main" id="{2929746E-D7E6-FECD-D8AF-67165A6D6946}"/>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707;p95">
              <a:extLst>
                <a:ext uri="{FF2B5EF4-FFF2-40B4-BE49-F238E27FC236}">
                  <a16:creationId xmlns:a16="http://schemas.microsoft.com/office/drawing/2014/main" id="{23205000-CE20-AC6D-B7FE-C7FF694F2EED}"/>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4708;p95">
            <a:extLst>
              <a:ext uri="{FF2B5EF4-FFF2-40B4-BE49-F238E27FC236}">
                <a16:creationId xmlns:a16="http://schemas.microsoft.com/office/drawing/2014/main" id="{0B0226FF-ED54-DDD0-D27D-99247F37BCC6}"/>
              </a:ext>
            </a:extLst>
          </p:cNvPr>
          <p:cNvGrpSpPr/>
          <p:nvPr/>
        </p:nvGrpSpPr>
        <p:grpSpPr>
          <a:xfrm>
            <a:off x="2849784" y="1573320"/>
            <a:ext cx="357678" cy="207838"/>
            <a:chOff x="3750475" y="2481850"/>
            <a:chExt cx="85125" cy="51800"/>
          </a:xfrm>
          <a:solidFill>
            <a:schemeClr val="accent3"/>
          </a:solidFill>
        </p:grpSpPr>
        <p:sp>
          <p:nvSpPr>
            <p:cNvPr id="255" name="Google Shape;4709;p95">
              <a:extLst>
                <a:ext uri="{FF2B5EF4-FFF2-40B4-BE49-F238E27FC236}">
                  <a16:creationId xmlns:a16="http://schemas.microsoft.com/office/drawing/2014/main" id="{5B685E10-FD46-ABF5-5541-EFE65949F8E8}"/>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710;p95">
              <a:extLst>
                <a:ext uri="{FF2B5EF4-FFF2-40B4-BE49-F238E27FC236}">
                  <a16:creationId xmlns:a16="http://schemas.microsoft.com/office/drawing/2014/main" id="{5500509A-81E9-C63C-847E-40E62C8AC216}"/>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noFill/>
            </a:ln>
          </p:spPr>
          <p:txBody>
            <a:bodyPr/>
            <a:lstStyle/>
            <a:p>
              <a:endParaRPr lang="en-PH"/>
            </a:p>
          </p:txBody>
        </p:sp>
      </p:grpSp>
      <p:grpSp>
        <p:nvGrpSpPr>
          <p:cNvPr id="16" name="Google Shape;4711;p95">
            <a:extLst>
              <a:ext uri="{FF2B5EF4-FFF2-40B4-BE49-F238E27FC236}">
                <a16:creationId xmlns:a16="http://schemas.microsoft.com/office/drawing/2014/main" id="{62A7841D-1772-65CF-1F48-8FB4CE46C67E}"/>
              </a:ext>
            </a:extLst>
          </p:cNvPr>
          <p:cNvGrpSpPr/>
          <p:nvPr/>
        </p:nvGrpSpPr>
        <p:grpSpPr>
          <a:xfrm>
            <a:off x="2331699" y="1375113"/>
            <a:ext cx="723129" cy="678376"/>
            <a:chOff x="3627175" y="2432450"/>
            <a:chExt cx="172100" cy="169075"/>
          </a:xfrm>
          <a:solidFill>
            <a:schemeClr val="accent3"/>
          </a:solidFill>
        </p:grpSpPr>
        <p:sp>
          <p:nvSpPr>
            <p:cNvPr id="252" name="Google Shape;4712;p95">
              <a:extLst>
                <a:ext uri="{FF2B5EF4-FFF2-40B4-BE49-F238E27FC236}">
                  <a16:creationId xmlns:a16="http://schemas.microsoft.com/office/drawing/2014/main" id="{2B24C896-BB13-AFC5-D5D1-538F464682C6}"/>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713;p95">
              <a:extLst>
                <a:ext uri="{FF2B5EF4-FFF2-40B4-BE49-F238E27FC236}">
                  <a16:creationId xmlns:a16="http://schemas.microsoft.com/office/drawing/2014/main" id="{C43054D2-4AA5-6602-F475-C8B81CCE87F8}"/>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noFill/>
            </a:ln>
          </p:spPr>
          <p:txBody>
            <a:bodyPr/>
            <a:lstStyle/>
            <a:p>
              <a:endParaRPr lang="en-PH"/>
            </a:p>
          </p:txBody>
        </p:sp>
        <p:sp>
          <p:nvSpPr>
            <p:cNvPr id="254" name="Google Shape;4714;p95">
              <a:extLst>
                <a:ext uri="{FF2B5EF4-FFF2-40B4-BE49-F238E27FC236}">
                  <a16:creationId xmlns:a16="http://schemas.microsoft.com/office/drawing/2014/main" id="{5D340F55-F0CE-7547-E387-29CF3890300C}"/>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noFill/>
            </a:ln>
          </p:spPr>
          <p:txBody>
            <a:bodyPr/>
            <a:lstStyle/>
            <a:p>
              <a:endParaRPr lang="en-PH"/>
            </a:p>
          </p:txBody>
        </p:sp>
      </p:grpSp>
      <p:grpSp>
        <p:nvGrpSpPr>
          <p:cNvPr id="17" name="Google Shape;4715;p95">
            <a:extLst>
              <a:ext uri="{FF2B5EF4-FFF2-40B4-BE49-F238E27FC236}">
                <a16:creationId xmlns:a16="http://schemas.microsoft.com/office/drawing/2014/main" id="{C1134C1F-1BA0-1507-7AB8-D6C8F5BC55F5}"/>
              </a:ext>
            </a:extLst>
          </p:cNvPr>
          <p:cNvGrpSpPr/>
          <p:nvPr/>
        </p:nvGrpSpPr>
        <p:grpSpPr>
          <a:xfrm>
            <a:off x="2055896" y="1988996"/>
            <a:ext cx="258575" cy="397392"/>
            <a:chOff x="3561536" y="2585450"/>
            <a:chExt cx="61539" cy="99045"/>
          </a:xfrm>
          <a:solidFill>
            <a:schemeClr val="accent3"/>
          </a:solidFill>
        </p:grpSpPr>
        <p:sp>
          <p:nvSpPr>
            <p:cNvPr id="250" name="Google Shape;4716;p95">
              <a:extLst>
                <a:ext uri="{FF2B5EF4-FFF2-40B4-BE49-F238E27FC236}">
                  <a16:creationId xmlns:a16="http://schemas.microsoft.com/office/drawing/2014/main" id="{375BA676-A228-9AFF-57B6-10C493EF5D8D}"/>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717;p95">
              <a:extLst>
                <a:ext uri="{FF2B5EF4-FFF2-40B4-BE49-F238E27FC236}">
                  <a16:creationId xmlns:a16="http://schemas.microsoft.com/office/drawing/2014/main" id="{118879D1-2AF6-17EB-D26B-6CD890606018}"/>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noFill/>
            </a:ln>
          </p:spPr>
          <p:txBody>
            <a:bodyPr/>
            <a:lstStyle/>
            <a:p>
              <a:endParaRPr lang="en-PH"/>
            </a:p>
          </p:txBody>
        </p:sp>
      </p:grpSp>
      <p:grpSp>
        <p:nvGrpSpPr>
          <p:cNvPr id="18" name="Google Shape;4718;p95">
            <a:extLst>
              <a:ext uri="{FF2B5EF4-FFF2-40B4-BE49-F238E27FC236}">
                <a16:creationId xmlns:a16="http://schemas.microsoft.com/office/drawing/2014/main" id="{194F857F-FC5D-9358-FBA9-FE742E7DB8EF}"/>
              </a:ext>
            </a:extLst>
          </p:cNvPr>
          <p:cNvGrpSpPr/>
          <p:nvPr/>
        </p:nvGrpSpPr>
        <p:grpSpPr>
          <a:xfrm>
            <a:off x="3504632" y="-422187"/>
            <a:ext cx="655801" cy="1054529"/>
            <a:chOff x="3906325" y="1984500"/>
            <a:chExt cx="156075" cy="262825"/>
          </a:xfrm>
          <a:solidFill>
            <a:schemeClr val="accent3"/>
          </a:solidFill>
        </p:grpSpPr>
        <p:sp>
          <p:nvSpPr>
            <p:cNvPr id="248" name="Google Shape;4719;p95">
              <a:extLst>
                <a:ext uri="{FF2B5EF4-FFF2-40B4-BE49-F238E27FC236}">
                  <a16:creationId xmlns:a16="http://schemas.microsoft.com/office/drawing/2014/main" id="{65E9C9E2-9FFD-E609-443F-7ADEC1BDB337}"/>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noFill/>
            </a:ln>
          </p:spPr>
          <p:txBody>
            <a:bodyPr/>
            <a:lstStyle/>
            <a:p>
              <a:endParaRPr lang="en-PH"/>
            </a:p>
          </p:txBody>
        </p:sp>
        <p:sp>
          <p:nvSpPr>
            <p:cNvPr id="249" name="Google Shape;4720;p95">
              <a:extLst>
                <a:ext uri="{FF2B5EF4-FFF2-40B4-BE49-F238E27FC236}">
                  <a16:creationId xmlns:a16="http://schemas.microsoft.com/office/drawing/2014/main" id="{F538154A-B7DE-A1D3-F8C0-E40FFD5B4855}"/>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732;p95">
            <a:extLst>
              <a:ext uri="{FF2B5EF4-FFF2-40B4-BE49-F238E27FC236}">
                <a16:creationId xmlns:a16="http://schemas.microsoft.com/office/drawing/2014/main" id="{09B67511-B9BA-4BAD-CDDF-D6E43BB981FF}"/>
              </a:ext>
            </a:extLst>
          </p:cNvPr>
          <p:cNvGrpSpPr/>
          <p:nvPr/>
        </p:nvGrpSpPr>
        <p:grpSpPr>
          <a:xfrm>
            <a:off x="3553690" y="5906794"/>
            <a:ext cx="992572" cy="830947"/>
            <a:chOff x="3918000" y="3561900"/>
            <a:chExt cx="236225" cy="207100"/>
          </a:xfrm>
          <a:solidFill>
            <a:schemeClr val="accent3"/>
          </a:solidFill>
        </p:grpSpPr>
        <p:sp>
          <p:nvSpPr>
            <p:cNvPr id="238" name="Google Shape;4733;p95">
              <a:extLst>
                <a:ext uri="{FF2B5EF4-FFF2-40B4-BE49-F238E27FC236}">
                  <a16:creationId xmlns:a16="http://schemas.microsoft.com/office/drawing/2014/main" id="{94C434BE-D384-5AD0-9E0E-9CA191E44A1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noFill/>
            </a:ln>
          </p:spPr>
          <p:txBody>
            <a:bodyPr/>
            <a:lstStyle/>
            <a:p>
              <a:endParaRPr lang="en-PH"/>
            </a:p>
          </p:txBody>
        </p:sp>
        <p:sp>
          <p:nvSpPr>
            <p:cNvPr id="239" name="Google Shape;4734;p95">
              <a:extLst>
                <a:ext uri="{FF2B5EF4-FFF2-40B4-BE49-F238E27FC236}">
                  <a16:creationId xmlns:a16="http://schemas.microsoft.com/office/drawing/2014/main" id="{0D8411B4-9553-776D-7994-7E9890A07E86}"/>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4780;p95">
            <a:extLst>
              <a:ext uri="{FF2B5EF4-FFF2-40B4-BE49-F238E27FC236}">
                <a16:creationId xmlns:a16="http://schemas.microsoft.com/office/drawing/2014/main" id="{225CF78B-02E9-92D7-BDD6-3387636FD06B}"/>
              </a:ext>
            </a:extLst>
          </p:cNvPr>
          <p:cNvSpPr/>
          <p:nvPr/>
        </p:nvSpPr>
        <p:spPr>
          <a:xfrm>
            <a:off x="9797991" y="3039512"/>
            <a:ext cx="109981" cy="245756"/>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786;p95">
            <a:extLst>
              <a:ext uri="{FF2B5EF4-FFF2-40B4-BE49-F238E27FC236}">
                <a16:creationId xmlns:a16="http://schemas.microsoft.com/office/drawing/2014/main" id="{1880139B-5827-CE55-FBC4-39A225B0C6DD}"/>
              </a:ext>
            </a:extLst>
          </p:cNvPr>
          <p:cNvSpPr/>
          <p:nvPr/>
        </p:nvSpPr>
        <p:spPr>
          <a:xfrm>
            <a:off x="10248642" y="1391969"/>
            <a:ext cx="736370" cy="1232175"/>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787;p95">
            <a:extLst>
              <a:ext uri="{FF2B5EF4-FFF2-40B4-BE49-F238E27FC236}">
                <a16:creationId xmlns:a16="http://schemas.microsoft.com/office/drawing/2014/main" id="{83788B0A-7746-E0DD-DCF7-D7C9FE10034E}"/>
              </a:ext>
            </a:extLst>
          </p:cNvPr>
          <p:cNvSpPr/>
          <p:nvPr/>
        </p:nvSpPr>
        <p:spPr>
          <a:xfrm>
            <a:off x="9949681" y="2036343"/>
            <a:ext cx="252841" cy="335933"/>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788;p95">
            <a:extLst>
              <a:ext uri="{FF2B5EF4-FFF2-40B4-BE49-F238E27FC236}">
                <a16:creationId xmlns:a16="http://schemas.microsoft.com/office/drawing/2014/main" id="{52C2BE81-24DC-AC02-95E1-3A8E9219E774}"/>
              </a:ext>
            </a:extLst>
          </p:cNvPr>
          <p:cNvSpPr/>
          <p:nvPr/>
        </p:nvSpPr>
        <p:spPr>
          <a:xfrm>
            <a:off x="9826565" y="1650161"/>
            <a:ext cx="288031" cy="472346"/>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789;p95">
            <a:extLst>
              <a:ext uri="{FF2B5EF4-FFF2-40B4-BE49-F238E27FC236}">
                <a16:creationId xmlns:a16="http://schemas.microsoft.com/office/drawing/2014/main" id="{64E90D79-60EC-CBFB-934F-2E76F3147C7E}"/>
              </a:ext>
            </a:extLst>
          </p:cNvPr>
          <p:cNvSpPr/>
          <p:nvPr/>
        </p:nvSpPr>
        <p:spPr>
          <a:xfrm>
            <a:off x="7492361" y="1037284"/>
            <a:ext cx="1868335" cy="84177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790;p95">
            <a:extLst>
              <a:ext uri="{FF2B5EF4-FFF2-40B4-BE49-F238E27FC236}">
                <a16:creationId xmlns:a16="http://schemas.microsoft.com/office/drawing/2014/main" id="{B198483B-887F-7439-F7A1-EFDB08FC7385}"/>
              </a:ext>
            </a:extLst>
          </p:cNvPr>
          <p:cNvSpPr/>
          <p:nvPr/>
        </p:nvSpPr>
        <p:spPr>
          <a:xfrm>
            <a:off x="11167367" y="4806727"/>
            <a:ext cx="593502" cy="48498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791;p95">
            <a:extLst>
              <a:ext uri="{FF2B5EF4-FFF2-40B4-BE49-F238E27FC236}">
                <a16:creationId xmlns:a16="http://schemas.microsoft.com/office/drawing/2014/main" id="{5A44A7AA-8157-B76E-9A53-5B3B8D8A7DF7}"/>
              </a:ext>
            </a:extLst>
          </p:cNvPr>
          <p:cNvSpPr/>
          <p:nvPr/>
        </p:nvSpPr>
        <p:spPr>
          <a:xfrm>
            <a:off x="9837601" y="3497119"/>
            <a:ext cx="483627" cy="806065"/>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792;p95">
            <a:extLst>
              <a:ext uri="{FF2B5EF4-FFF2-40B4-BE49-F238E27FC236}">
                <a16:creationId xmlns:a16="http://schemas.microsoft.com/office/drawing/2014/main" id="{D1E38709-147B-4FC1-2C7D-9DA6DB71254B}"/>
              </a:ext>
            </a:extLst>
          </p:cNvPr>
          <p:cNvSpPr/>
          <p:nvPr/>
        </p:nvSpPr>
        <p:spPr>
          <a:xfrm>
            <a:off x="10085925" y="5159303"/>
            <a:ext cx="235303" cy="117661"/>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793;p95">
            <a:extLst>
              <a:ext uri="{FF2B5EF4-FFF2-40B4-BE49-F238E27FC236}">
                <a16:creationId xmlns:a16="http://schemas.microsoft.com/office/drawing/2014/main" id="{82ECE797-9BBB-917F-1776-621DBC59CFF4}"/>
              </a:ext>
            </a:extLst>
          </p:cNvPr>
          <p:cNvGrpSpPr/>
          <p:nvPr/>
        </p:nvGrpSpPr>
        <p:grpSpPr>
          <a:xfrm>
            <a:off x="8386923" y="4300979"/>
            <a:ext cx="2793676" cy="894134"/>
            <a:chOff x="5068275" y="3161675"/>
            <a:chExt cx="664875" cy="222850"/>
          </a:xfrm>
          <a:solidFill>
            <a:schemeClr val="accent3"/>
          </a:solidFill>
        </p:grpSpPr>
        <p:sp>
          <p:nvSpPr>
            <p:cNvPr id="212" name="Google Shape;4794;p95">
              <a:extLst>
                <a:ext uri="{FF2B5EF4-FFF2-40B4-BE49-F238E27FC236}">
                  <a16:creationId xmlns:a16="http://schemas.microsoft.com/office/drawing/2014/main" id="{BCF9C1D1-BF5D-2CE5-534C-C61916A6351C}"/>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795;p95">
              <a:extLst>
                <a:ext uri="{FF2B5EF4-FFF2-40B4-BE49-F238E27FC236}">
                  <a16:creationId xmlns:a16="http://schemas.microsoft.com/office/drawing/2014/main" id="{8D498105-3265-A75F-5E0F-15A5B942925D}"/>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796;p95">
              <a:extLst>
                <a:ext uri="{FF2B5EF4-FFF2-40B4-BE49-F238E27FC236}">
                  <a16:creationId xmlns:a16="http://schemas.microsoft.com/office/drawing/2014/main" id="{E4C133DB-52CB-A679-E470-7C09DC2B13C6}"/>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797;p95">
              <a:extLst>
                <a:ext uri="{FF2B5EF4-FFF2-40B4-BE49-F238E27FC236}">
                  <a16:creationId xmlns:a16="http://schemas.microsoft.com/office/drawing/2014/main" id="{1CACDA18-2590-EDD0-5621-1CD60795F68C}"/>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4798;p95">
            <a:extLst>
              <a:ext uri="{FF2B5EF4-FFF2-40B4-BE49-F238E27FC236}">
                <a16:creationId xmlns:a16="http://schemas.microsoft.com/office/drawing/2014/main" id="{C96ABEED-C6D5-C56D-F85F-DD9160495EC4}"/>
              </a:ext>
            </a:extLst>
          </p:cNvPr>
          <p:cNvSpPr/>
          <p:nvPr/>
        </p:nvSpPr>
        <p:spPr>
          <a:xfrm>
            <a:off x="8685884" y="4237985"/>
            <a:ext cx="263877" cy="329609"/>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799;p95">
            <a:extLst>
              <a:ext uri="{FF2B5EF4-FFF2-40B4-BE49-F238E27FC236}">
                <a16:creationId xmlns:a16="http://schemas.microsoft.com/office/drawing/2014/main" id="{0B3616DD-04E0-A0CB-BE0C-61E7100C563B}"/>
              </a:ext>
            </a:extLst>
          </p:cNvPr>
          <p:cNvSpPr/>
          <p:nvPr/>
        </p:nvSpPr>
        <p:spPr>
          <a:xfrm>
            <a:off x="9272664" y="4225346"/>
            <a:ext cx="575964" cy="371637"/>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800;p95">
            <a:extLst>
              <a:ext uri="{FF2B5EF4-FFF2-40B4-BE49-F238E27FC236}">
                <a16:creationId xmlns:a16="http://schemas.microsoft.com/office/drawing/2014/main" id="{6B4016F7-B731-7392-5B71-EEDEEC7BB25F}"/>
              </a:ext>
            </a:extLst>
          </p:cNvPr>
          <p:cNvSpPr/>
          <p:nvPr/>
        </p:nvSpPr>
        <p:spPr>
          <a:xfrm>
            <a:off x="8734201" y="3201212"/>
            <a:ext cx="501279" cy="925631"/>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801;p95">
            <a:extLst>
              <a:ext uri="{FF2B5EF4-FFF2-40B4-BE49-F238E27FC236}">
                <a16:creationId xmlns:a16="http://schemas.microsoft.com/office/drawing/2014/main" id="{BDD88F7E-54F4-C933-D33F-48E8FF02481A}"/>
              </a:ext>
            </a:extLst>
          </p:cNvPr>
          <p:cNvSpPr/>
          <p:nvPr/>
        </p:nvSpPr>
        <p:spPr>
          <a:xfrm>
            <a:off x="8800170" y="3753203"/>
            <a:ext cx="318810" cy="262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802;p95">
            <a:extLst>
              <a:ext uri="{FF2B5EF4-FFF2-40B4-BE49-F238E27FC236}">
                <a16:creationId xmlns:a16="http://schemas.microsoft.com/office/drawing/2014/main" id="{C9D4B5F6-855B-E692-34F5-20BC95C6F9B3}"/>
              </a:ext>
            </a:extLst>
          </p:cNvPr>
          <p:cNvSpPr/>
          <p:nvPr/>
        </p:nvSpPr>
        <p:spPr>
          <a:xfrm>
            <a:off x="8619915" y="3264099"/>
            <a:ext cx="492449" cy="543762"/>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803;p95">
            <a:extLst>
              <a:ext uri="{FF2B5EF4-FFF2-40B4-BE49-F238E27FC236}">
                <a16:creationId xmlns:a16="http://schemas.microsoft.com/office/drawing/2014/main" id="{98657749-A5BD-B700-E539-CD454F27DBFA}"/>
              </a:ext>
            </a:extLst>
          </p:cNvPr>
          <p:cNvSpPr/>
          <p:nvPr/>
        </p:nvSpPr>
        <p:spPr>
          <a:xfrm>
            <a:off x="8474850" y="3390086"/>
            <a:ext cx="512200" cy="91099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804;p95">
            <a:extLst>
              <a:ext uri="{FF2B5EF4-FFF2-40B4-BE49-F238E27FC236}">
                <a16:creationId xmlns:a16="http://schemas.microsoft.com/office/drawing/2014/main" id="{C15657C5-E9B0-DBD0-EE22-12B3A74850BE}"/>
              </a:ext>
            </a:extLst>
          </p:cNvPr>
          <p:cNvSpPr/>
          <p:nvPr/>
        </p:nvSpPr>
        <p:spPr>
          <a:xfrm>
            <a:off x="8140805" y="2892665"/>
            <a:ext cx="538569" cy="1156543"/>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805;p95">
            <a:extLst>
              <a:ext uri="{FF2B5EF4-FFF2-40B4-BE49-F238E27FC236}">
                <a16:creationId xmlns:a16="http://schemas.microsoft.com/office/drawing/2014/main" id="{1575B5C4-D1BE-6FEF-BF2E-514BC7A713F6}"/>
              </a:ext>
            </a:extLst>
          </p:cNvPr>
          <p:cNvSpPr/>
          <p:nvPr/>
        </p:nvSpPr>
        <p:spPr>
          <a:xfrm>
            <a:off x="7855077" y="2997590"/>
            <a:ext cx="312193" cy="384179"/>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806;p95">
            <a:extLst>
              <a:ext uri="{FF2B5EF4-FFF2-40B4-BE49-F238E27FC236}">
                <a16:creationId xmlns:a16="http://schemas.microsoft.com/office/drawing/2014/main" id="{8BB6DFCE-5E91-4F86-28BE-EE592B4D4C09}"/>
              </a:ext>
            </a:extLst>
          </p:cNvPr>
          <p:cNvSpPr/>
          <p:nvPr/>
        </p:nvSpPr>
        <p:spPr>
          <a:xfrm>
            <a:off x="3004200" y="819012"/>
            <a:ext cx="233097" cy="272940"/>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807;p95">
            <a:extLst>
              <a:ext uri="{FF2B5EF4-FFF2-40B4-BE49-F238E27FC236}">
                <a16:creationId xmlns:a16="http://schemas.microsoft.com/office/drawing/2014/main" id="{857EFFE0-C510-86D1-1823-08DF75B55C6B}"/>
              </a:ext>
            </a:extLst>
          </p:cNvPr>
          <p:cNvSpPr/>
          <p:nvPr/>
        </p:nvSpPr>
        <p:spPr>
          <a:xfrm>
            <a:off x="2819631" y="-528417"/>
            <a:ext cx="1219891" cy="1353850"/>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808;p95">
            <a:extLst>
              <a:ext uri="{FF2B5EF4-FFF2-40B4-BE49-F238E27FC236}">
                <a16:creationId xmlns:a16="http://schemas.microsoft.com/office/drawing/2014/main" id="{C4087790-1D4D-9295-DC92-23958EF2AFE6}"/>
              </a:ext>
            </a:extLst>
          </p:cNvPr>
          <p:cNvSpPr/>
          <p:nvPr/>
        </p:nvSpPr>
        <p:spPr>
          <a:xfrm>
            <a:off x="3155882" y="-272333"/>
            <a:ext cx="604538" cy="130349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809;p95">
            <a:extLst>
              <a:ext uri="{FF2B5EF4-FFF2-40B4-BE49-F238E27FC236}">
                <a16:creationId xmlns:a16="http://schemas.microsoft.com/office/drawing/2014/main" id="{044717BA-A76D-51AD-D742-B0A9D6A8FD49}"/>
              </a:ext>
            </a:extLst>
          </p:cNvPr>
          <p:cNvSpPr/>
          <p:nvPr/>
        </p:nvSpPr>
        <p:spPr>
          <a:xfrm>
            <a:off x="3797709" y="646983"/>
            <a:ext cx="241813" cy="209946"/>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810;p95">
            <a:extLst>
              <a:ext uri="{FF2B5EF4-FFF2-40B4-BE49-F238E27FC236}">
                <a16:creationId xmlns:a16="http://schemas.microsoft.com/office/drawing/2014/main" id="{04769DB4-4273-E06F-8695-D58DD29F60AE}"/>
              </a:ext>
            </a:extLst>
          </p:cNvPr>
          <p:cNvSpPr/>
          <p:nvPr/>
        </p:nvSpPr>
        <p:spPr>
          <a:xfrm>
            <a:off x="3685629" y="798046"/>
            <a:ext cx="384673" cy="199512"/>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811;p95">
            <a:extLst>
              <a:ext uri="{FF2B5EF4-FFF2-40B4-BE49-F238E27FC236}">
                <a16:creationId xmlns:a16="http://schemas.microsoft.com/office/drawing/2014/main" id="{04592960-7352-D28B-EBAA-87A4306D1190}"/>
              </a:ext>
            </a:extLst>
          </p:cNvPr>
          <p:cNvSpPr/>
          <p:nvPr/>
        </p:nvSpPr>
        <p:spPr>
          <a:xfrm>
            <a:off x="3698755" y="934467"/>
            <a:ext cx="299067" cy="209946"/>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812;p95">
            <a:extLst>
              <a:ext uri="{FF2B5EF4-FFF2-40B4-BE49-F238E27FC236}">
                <a16:creationId xmlns:a16="http://schemas.microsoft.com/office/drawing/2014/main" id="{B5771D30-F59A-04FB-C30F-F74DA519274B}"/>
              </a:ext>
            </a:extLst>
          </p:cNvPr>
          <p:cNvSpPr/>
          <p:nvPr/>
        </p:nvSpPr>
        <p:spPr>
          <a:xfrm>
            <a:off x="3841615" y="949215"/>
            <a:ext cx="507895" cy="375747"/>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813;p95">
            <a:extLst>
              <a:ext uri="{FF2B5EF4-FFF2-40B4-BE49-F238E27FC236}">
                <a16:creationId xmlns:a16="http://schemas.microsoft.com/office/drawing/2014/main" id="{3470F7AF-F37D-80B3-DF42-274AA48B9E8C}"/>
              </a:ext>
            </a:extLst>
          </p:cNvPr>
          <p:cNvSpPr/>
          <p:nvPr/>
        </p:nvSpPr>
        <p:spPr>
          <a:xfrm>
            <a:off x="3492132" y="1559878"/>
            <a:ext cx="349589" cy="216261"/>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814;p95">
            <a:extLst>
              <a:ext uri="{FF2B5EF4-FFF2-40B4-BE49-F238E27FC236}">
                <a16:creationId xmlns:a16="http://schemas.microsoft.com/office/drawing/2014/main" id="{C528DC62-4508-B108-DFB0-31B21E8ECCBE}"/>
              </a:ext>
            </a:extLst>
          </p:cNvPr>
          <p:cNvSpPr/>
          <p:nvPr/>
        </p:nvSpPr>
        <p:spPr>
          <a:xfrm>
            <a:off x="3520706" y="1496990"/>
            <a:ext cx="301272" cy="125987"/>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815;p95">
            <a:extLst>
              <a:ext uri="{FF2B5EF4-FFF2-40B4-BE49-F238E27FC236}">
                <a16:creationId xmlns:a16="http://schemas.microsoft.com/office/drawing/2014/main" id="{39D4273B-A14F-6161-EAC6-9DFE2668B334}"/>
              </a:ext>
            </a:extLst>
          </p:cNvPr>
          <p:cNvSpPr/>
          <p:nvPr/>
        </p:nvSpPr>
        <p:spPr>
          <a:xfrm>
            <a:off x="3679012" y="1990196"/>
            <a:ext cx="114392" cy="209946"/>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816;p95">
            <a:extLst>
              <a:ext uri="{FF2B5EF4-FFF2-40B4-BE49-F238E27FC236}">
                <a16:creationId xmlns:a16="http://schemas.microsoft.com/office/drawing/2014/main" id="{0E417DC9-C516-C262-9842-FBCC9FA03AE3}"/>
              </a:ext>
            </a:extLst>
          </p:cNvPr>
          <p:cNvSpPr/>
          <p:nvPr/>
        </p:nvSpPr>
        <p:spPr>
          <a:xfrm>
            <a:off x="3624070" y="1912561"/>
            <a:ext cx="109981" cy="132302"/>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817;p95">
            <a:extLst>
              <a:ext uri="{FF2B5EF4-FFF2-40B4-BE49-F238E27FC236}">
                <a16:creationId xmlns:a16="http://schemas.microsoft.com/office/drawing/2014/main" id="{DA1B8413-FA3E-091C-1AB1-A8C53EA9A7B6}"/>
              </a:ext>
            </a:extLst>
          </p:cNvPr>
          <p:cNvSpPr/>
          <p:nvPr/>
        </p:nvSpPr>
        <p:spPr>
          <a:xfrm>
            <a:off x="3459253" y="1801321"/>
            <a:ext cx="228687" cy="191089"/>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818;p95">
            <a:extLst>
              <a:ext uri="{FF2B5EF4-FFF2-40B4-BE49-F238E27FC236}">
                <a16:creationId xmlns:a16="http://schemas.microsoft.com/office/drawing/2014/main" id="{2C66BAC6-F9B8-3D71-3675-3EC89D8F9683}"/>
              </a:ext>
            </a:extLst>
          </p:cNvPr>
          <p:cNvSpPr/>
          <p:nvPr/>
        </p:nvSpPr>
        <p:spPr>
          <a:xfrm>
            <a:off x="3333931" y="1690081"/>
            <a:ext cx="178156" cy="10713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819;p95">
            <a:extLst>
              <a:ext uri="{FF2B5EF4-FFF2-40B4-BE49-F238E27FC236}">
                <a16:creationId xmlns:a16="http://schemas.microsoft.com/office/drawing/2014/main" id="{4B3D5371-A62E-699B-5095-DFDE0B82544B}"/>
              </a:ext>
            </a:extLst>
          </p:cNvPr>
          <p:cNvSpPr/>
          <p:nvPr/>
        </p:nvSpPr>
        <p:spPr>
          <a:xfrm>
            <a:off x="3105359" y="1528381"/>
            <a:ext cx="419863" cy="193188"/>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820;p95">
            <a:extLst>
              <a:ext uri="{FF2B5EF4-FFF2-40B4-BE49-F238E27FC236}">
                <a16:creationId xmlns:a16="http://schemas.microsoft.com/office/drawing/2014/main" id="{AF2A21D0-78C1-8F6F-1E1A-B7F1529B1C4C}"/>
              </a:ext>
            </a:extLst>
          </p:cNvPr>
          <p:cNvSpPr/>
          <p:nvPr/>
        </p:nvSpPr>
        <p:spPr>
          <a:xfrm>
            <a:off x="3342762" y="1066673"/>
            <a:ext cx="556106" cy="447173"/>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821;p95">
            <a:extLst>
              <a:ext uri="{FF2B5EF4-FFF2-40B4-BE49-F238E27FC236}">
                <a16:creationId xmlns:a16="http://schemas.microsoft.com/office/drawing/2014/main" id="{4951F5B6-793B-B442-2C94-C6841DBB60B9}"/>
              </a:ext>
            </a:extLst>
          </p:cNvPr>
          <p:cNvSpPr/>
          <p:nvPr/>
        </p:nvSpPr>
        <p:spPr>
          <a:xfrm>
            <a:off x="3232781" y="1375219"/>
            <a:ext cx="444132" cy="184765"/>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22;p95">
            <a:extLst>
              <a:ext uri="{FF2B5EF4-FFF2-40B4-BE49-F238E27FC236}">
                <a16:creationId xmlns:a16="http://schemas.microsoft.com/office/drawing/2014/main" id="{E108A6C3-092C-DA82-678B-A158F5F97622}"/>
              </a:ext>
            </a:extLst>
          </p:cNvPr>
          <p:cNvSpPr/>
          <p:nvPr/>
        </p:nvSpPr>
        <p:spPr>
          <a:xfrm>
            <a:off x="2887700" y="1068781"/>
            <a:ext cx="505690" cy="577270"/>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23;p95">
            <a:extLst>
              <a:ext uri="{FF2B5EF4-FFF2-40B4-BE49-F238E27FC236}">
                <a16:creationId xmlns:a16="http://schemas.microsoft.com/office/drawing/2014/main" id="{ED8A5986-CE63-AAE0-3CAF-B5747AFFEC01}"/>
              </a:ext>
            </a:extLst>
          </p:cNvPr>
          <p:cNvSpPr/>
          <p:nvPr/>
        </p:nvSpPr>
        <p:spPr>
          <a:xfrm>
            <a:off x="2753662" y="1194768"/>
            <a:ext cx="217651" cy="188981"/>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4;p95">
            <a:extLst>
              <a:ext uri="{FF2B5EF4-FFF2-40B4-BE49-F238E27FC236}">
                <a16:creationId xmlns:a16="http://schemas.microsoft.com/office/drawing/2014/main" id="{667031EA-4F92-AF90-0F47-BFB99F1F5E36}"/>
              </a:ext>
            </a:extLst>
          </p:cNvPr>
          <p:cNvSpPr/>
          <p:nvPr/>
        </p:nvSpPr>
        <p:spPr>
          <a:xfrm>
            <a:off x="2733919" y="1350038"/>
            <a:ext cx="171539" cy="140734"/>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25;p95">
            <a:extLst>
              <a:ext uri="{FF2B5EF4-FFF2-40B4-BE49-F238E27FC236}">
                <a16:creationId xmlns:a16="http://schemas.microsoft.com/office/drawing/2014/main" id="{A25ED2A0-832C-37AC-B024-9B053D09A548}"/>
              </a:ext>
            </a:extLst>
          </p:cNvPr>
          <p:cNvSpPr/>
          <p:nvPr/>
        </p:nvSpPr>
        <p:spPr>
          <a:xfrm>
            <a:off x="2883395" y="1444528"/>
            <a:ext cx="41806" cy="56669"/>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26;p95">
            <a:extLst>
              <a:ext uri="{FF2B5EF4-FFF2-40B4-BE49-F238E27FC236}">
                <a16:creationId xmlns:a16="http://schemas.microsoft.com/office/drawing/2014/main" id="{0B6922DB-1C72-D73F-08F0-35876FA0B2A8}"/>
              </a:ext>
            </a:extLst>
          </p:cNvPr>
          <p:cNvSpPr/>
          <p:nvPr/>
        </p:nvSpPr>
        <p:spPr>
          <a:xfrm>
            <a:off x="2017406" y="1031066"/>
            <a:ext cx="244019" cy="308547"/>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4827;p95">
            <a:extLst>
              <a:ext uri="{FF2B5EF4-FFF2-40B4-BE49-F238E27FC236}">
                <a16:creationId xmlns:a16="http://schemas.microsoft.com/office/drawing/2014/main" id="{06999BA5-ADAA-EB63-3AAC-987D2C8F19A5}"/>
              </a:ext>
            </a:extLst>
          </p:cNvPr>
          <p:cNvGrpSpPr/>
          <p:nvPr/>
        </p:nvGrpSpPr>
        <p:grpSpPr>
          <a:xfrm>
            <a:off x="2160266" y="768657"/>
            <a:ext cx="525327" cy="703257"/>
            <a:chOff x="3586375" y="2281300"/>
            <a:chExt cx="125025" cy="175275"/>
          </a:xfrm>
          <a:solidFill>
            <a:schemeClr val="accent3"/>
          </a:solidFill>
        </p:grpSpPr>
        <p:sp>
          <p:nvSpPr>
            <p:cNvPr id="210" name="Google Shape;4828;p95">
              <a:extLst>
                <a:ext uri="{FF2B5EF4-FFF2-40B4-BE49-F238E27FC236}">
                  <a16:creationId xmlns:a16="http://schemas.microsoft.com/office/drawing/2014/main" id="{9D6760DE-C881-F8F3-720C-054D2500C829}"/>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829;p95">
              <a:extLst>
                <a:ext uri="{FF2B5EF4-FFF2-40B4-BE49-F238E27FC236}">
                  <a16:creationId xmlns:a16="http://schemas.microsoft.com/office/drawing/2014/main" id="{C884F35D-4039-2846-70BB-8DB8DB0BBB3D}"/>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4830;p95">
            <a:extLst>
              <a:ext uri="{FF2B5EF4-FFF2-40B4-BE49-F238E27FC236}">
                <a16:creationId xmlns:a16="http://schemas.microsoft.com/office/drawing/2014/main" id="{2E88857B-F384-ECB9-1B8D-0C9D10CC6892}"/>
              </a:ext>
            </a:extLst>
          </p:cNvPr>
          <p:cNvSpPr/>
          <p:nvPr/>
        </p:nvSpPr>
        <p:spPr>
          <a:xfrm>
            <a:off x="5162560" y="5333537"/>
            <a:ext cx="461669" cy="824923"/>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4831;p95">
            <a:extLst>
              <a:ext uri="{FF2B5EF4-FFF2-40B4-BE49-F238E27FC236}">
                <a16:creationId xmlns:a16="http://schemas.microsoft.com/office/drawing/2014/main" id="{04953F25-A27D-5EBC-16F8-1F209F5D6EFF}"/>
              </a:ext>
            </a:extLst>
          </p:cNvPr>
          <p:cNvGrpSpPr/>
          <p:nvPr/>
        </p:nvGrpSpPr>
        <p:grpSpPr>
          <a:xfrm>
            <a:off x="9356277" y="5306256"/>
            <a:ext cx="2422130" cy="2472474"/>
            <a:chOff x="5298975" y="3412225"/>
            <a:chExt cx="576450" cy="616225"/>
          </a:xfrm>
          <a:solidFill>
            <a:schemeClr val="accent3"/>
          </a:solidFill>
        </p:grpSpPr>
        <p:sp>
          <p:nvSpPr>
            <p:cNvPr id="208" name="Google Shape;4832;p95">
              <a:extLst>
                <a:ext uri="{FF2B5EF4-FFF2-40B4-BE49-F238E27FC236}">
                  <a16:creationId xmlns:a16="http://schemas.microsoft.com/office/drawing/2014/main" id="{1B7EE72F-D5E7-4C2F-1C8D-0C9EFB518779}"/>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9" name="Google Shape;4833;p95">
              <a:extLst>
                <a:ext uri="{FF2B5EF4-FFF2-40B4-BE49-F238E27FC236}">
                  <a16:creationId xmlns:a16="http://schemas.microsoft.com/office/drawing/2014/main" id="{62E70745-D578-5614-198E-0DF03C69C94E}"/>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4834;p95">
            <a:extLst>
              <a:ext uri="{FF2B5EF4-FFF2-40B4-BE49-F238E27FC236}">
                <a16:creationId xmlns:a16="http://schemas.microsoft.com/office/drawing/2014/main" id="{8328002F-AFF4-CC53-F40C-823319A2E49E}"/>
              </a:ext>
            </a:extLst>
          </p:cNvPr>
          <p:cNvGrpSpPr/>
          <p:nvPr/>
        </p:nvGrpSpPr>
        <p:grpSpPr>
          <a:xfrm>
            <a:off x="12101424" y="7071363"/>
            <a:ext cx="971559" cy="1152327"/>
            <a:chOff x="5952300" y="3852150"/>
            <a:chExt cx="231225" cy="287200"/>
          </a:xfrm>
          <a:solidFill>
            <a:schemeClr val="accent3"/>
          </a:solidFill>
        </p:grpSpPr>
        <p:sp>
          <p:nvSpPr>
            <p:cNvPr id="206" name="Google Shape;4835;p95">
              <a:extLst>
                <a:ext uri="{FF2B5EF4-FFF2-40B4-BE49-F238E27FC236}">
                  <a16:creationId xmlns:a16="http://schemas.microsoft.com/office/drawing/2014/main" id="{39925D58-D6D4-1141-2633-501022B3C4E2}"/>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836;p95">
              <a:extLst>
                <a:ext uri="{FF2B5EF4-FFF2-40B4-BE49-F238E27FC236}">
                  <a16:creationId xmlns:a16="http://schemas.microsoft.com/office/drawing/2014/main" id="{24CE60BB-67F9-243D-073D-D3C79731A2B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4837;p95">
            <a:extLst>
              <a:ext uri="{FF2B5EF4-FFF2-40B4-BE49-F238E27FC236}">
                <a16:creationId xmlns:a16="http://schemas.microsoft.com/office/drawing/2014/main" id="{78649769-8AB9-E0F4-B696-441A83A66A02}"/>
              </a:ext>
            </a:extLst>
          </p:cNvPr>
          <p:cNvSpPr/>
          <p:nvPr/>
        </p:nvSpPr>
        <p:spPr>
          <a:xfrm>
            <a:off x="1375579" y="-3706"/>
            <a:ext cx="534158" cy="31075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838;p95">
            <a:extLst>
              <a:ext uri="{FF2B5EF4-FFF2-40B4-BE49-F238E27FC236}">
                <a16:creationId xmlns:a16="http://schemas.microsoft.com/office/drawing/2014/main" id="{EC540D15-74C0-D57F-7560-6369C62C2D06}"/>
              </a:ext>
            </a:extLst>
          </p:cNvPr>
          <p:cNvSpPr/>
          <p:nvPr/>
        </p:nvSpPr>
        <p:spPr>
          <a:xfrm>
            <a:off x="6490120" y="743485"/>
            <a:ext cx="3721223" cy="2653023"/>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839;p95">
            <a:extLst>
              <a:ext uri="{FF2B5EF4-FFF2-40B4-BE49-F238E27FC236}">
                <a16:creationId xmlns:a16="http://schemas.microsoft.com/office/drawing/2014/main" id="{428BA321-1921-7051-90AB-7AD6F8EEE582}"/>
              </a:ext>
            </a:extLst>
          </p:cNvPr>
          <p:cNvSpPr/>
          <p:nvPr/>
        </p:nvSpPr>
        <p:spPr>
          <a:xfrm>
            <a:off x="8734201" y="3264099"/>
            <a:ext cx="6722" cy="8529"/>
          </a:xfrm>
          <a:custGeom>
            <a:avLst/>
            <a:gdLst/>
            <a:ahLst/>
            <a:cxnLst/>
            <a:rect l="l" t="t" r="r" b="b"/>
            <a:pathLst>
              <a:path w="64" h="85" extrusionOk="0">
                <a:moveTo>
                  <a:pt x="63" y="85"/>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840;p95">
            <a:extLst>
              <a:ext uri="{FF2B5EF4-FFF2-40B4-BE49-F238E27FC236}">
                <a16:creationId xmlns:a16="http://schemas.microsoft.com/office/drawing/2014/main" id="{49706884-9E30-7AE6-A589-FC97D9D60743}"/>
              </a:ext>
            </a:extLst>
          </p:cNvPr>
          <p:cNvSpPr/>
          <p:nvPr/>
        </p:nvSpPr>
        <p:spPr>
          <a:xfrm>
            <a:off x="8663927" y="3324985"/>
            <a:ext cx="11027" cy="10628"/>
          </a:xfrm>
          <a:custGeom>
            <a:avLst/>
            <a:gdLst/>
            <a:ahLst/>
            <a:cxnLst/>
            <a:rect l="l" t="t" r="r" b="b"/>
            <a:pathLst>
              <a:path w="105" h="106" extrusionOk="0">
                <a:moveTo>
                  <a:pt x="0" y="105"/>
                </a:moveTo>
                <a:lnTo>
                  <a:pt x="105" y="1"/>
                </a:lnTo>
                <a:lnTo>
                  <a:pt x="1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841;p95">
            <a:extLst>
              <a:ext uri="{FF2B5EF4-FFF2-40B4-BE49-F238E27FC236}">
                <a16:creationId xmlns:a16="http://schemas.microsoft.com/office/drawing/2014/main" id="{74D3E546-6498-FFD7-E918-4C12C960BE95}"/>
              </a:ext>
            </a:extLst>
          </p:cNvPr>
          <p:cNvSpPr/>
          <p:nvPr/>
        </p:nvSpPr>
        <p:spPr>
          <a:xfrm>
            <a:off x="6454930" y="2290319"/>
            <a:ext cx="22160" cy="6421"/>
          </a:xfrm>
          <a:custGeom>
            <a:avLst/>
            <a:gdLst/>
            <a:ahLst/>
            <a:cxnLst/>
            <a:rect l="l" t="t" r="r" b="b"/>
            <a:pathLst>
              <a:path w="211" h="64" extrusionOk="0">
                <a:moveTo>
                  <a:pt x="210" y="0"/>
                </a:moveTo>
                <a:lnTo>
                  <a:pt x="1" y="63"/>
                </a:lnTo>
                <a:lnTo>
                  <a:pt x="22" y="63"/>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842;p95">
            <a:extLst>
              <a:ext uri="{FF2B5EF4-FFF2-40B4-BE49-F238E27FC236}">
                <a16:creationId xmlns:a16="http://schemas.microsoft.com/office/drawing/2014/main" id="{73607237-9236-31B9-7163-21581FFCA4EA}"/>
              </a:ext>
            </a:extLst>
          </p:cNvPr>
          <p:cNvSpPr/>
          <p:nvPr/>
        </p:nvSpPr>
        <p:spPr>
          <a:xfrm>
            <a:off x="5169176" y="884113"/>
            <a:ext cx="2301334" cy="115443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843;p95">
            <a:extLst>
              <a:ext uri="{FF2B5EF4-FFF2-40B4-BE49-F238E27FC236}">
                <a16:creationId xmlns:a16="http://schemas.microsoft.com/office/drawing/2014/main" id="{B1EEF05A-884E-EBFF-682A-7A6360287813}"/>
              </a:ext>
            </a:extLst>
          </p:cNvPr>
          <p:cNvSpPr/>
          <p:nvPr/>
        </p:nvSpPr>
        <p:spPr>
          <a:xfrm>
            <a:off x="5760481" y="1729904"/>
            <a:ext cx="973773" cy="57937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844;p95">
            <a:extLst>
              <a:ext uri="{FF2B5EF4-FFF2-40B4-BE49-F238E27FC236}">
                <a16:creationId xmlns:a16="http://schemas.microsoft.com/office/drawing/2014/main" id="{FD523409-AC27-BA7E-3E68-3B0BEF4E4D13}"/>
              </a:ext>
            </a:extLst>
          </p:cNvPr>
          <p:cNvSpPr/>
          <p:nvPr/>
        </p:nvSpPr>
        <p:spPr>
          <a:xfrm>
            <a:off x="5586842" y="1931418"/>
            <a:ext cx="870408" cy="522700"/>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4845;p95">
            <a:extLst>
              <a:ext uri="{FF2B5EF4-FFF2-40B4-BE49-F238E27FC236}">
                <a16:creationId xmlns:a16="http://schemas.microsoft.com/office/drawing/2014/main" id="{31969EC2-3BE1-A8A0-0983-06A1CD525A57}"/>
              </a:ext>
            </a:extLst>
          </p:cNvPr>
          <p:cNvGrpSpPr/>
          <p:nvPr/>
        </p:nvGrpSpPr>
        <p:grpSpPr>
          <a:xfrm>
            <a:off x="7437419" y="4053318"/>
            <a:ext cx="132044" cy="239335"/>
            <a:chOff x="4842300" y="3099950"/>
            <a:chExt cx="31425" cy="59650"/>
          </a:xfrm>
          <a:solidFill>
            <a:schemeClr val="accent3"/>
          </a:solidFill>
        </p:grpSpPr>
        <p:sp>
          <p:nvSpPr>
            <p:cNvPr id="202" name="Google Shape;4846;p95">
              <a:extLst>
                <a:ext uri="{FF2B5EF4-FFF2-40B4-BE49-F238E27FC236}">
                  <a16:creationId xmlns:a16="http://schemas.microsoft.com/office/drawing/2014/main" id="{E15C421C-8C16-48A6-D77B-A0047780B0B1}"/>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847;p95">
              <a:extLst>
                <a:ext uri="{FF2B5EF4-FFF2-40B4-BE49-F238E27FC236}">
                  <a16:creationId xmlns:a16="http://schemas.microsoft.com/office/drawing/2014/main" id="{817BBC55-E42F-8ABE-1D3C-CC5B7BB6269C}"/>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848;p95">
              <a:extLst>
                <a:ext uri="{FF2B5EF4-FFF2-40B4-BE49-F238E27FC236}">
                  <a16:creationId xmlns:a16="http://schemas.microsoft.com/office/drawing/2014/main" id="{D99471D9-4027-7E0E-B37E-80513F67F961}"/>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849;p95">
              <a:extLst>
                <a:ext uri="{FF2B5EF4-FFF2-40B4-BE49-F238E27FC236}">
                  <a16:creationId xmlns:a16="http://schemas.microsoft.com/office/drawing/2014/main" id="{89B44E5A-F880-9793-2952-E5699F30AFCE}"/>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4850;p95">
            <a:extLst>
              <a:ext uri="{FF2B5EF4-FFF2-40B4-BE49-F238E27FC236}">
                <a16:creationId xmlns:a16="http://schemas.microsoft.com/office/drawing/2014/main" id="{1597A602-0D5E-D2F9-4615-2081C6FA0B7B}"/>
              </a:ext>
            </a:extLst>
          </p:cNvPr>
          <p:cNvSpPr/>
          <p:nvPr/>
        </p:nvSpPr>
        <p:spPr>
          <a:xfrm>
            <a:off x="6685717" y="2573587"/>
            <a:ext cx="1703518" cy="1588968"/>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851;p95">
            <a:extLst>
              <a:ext uri="{FF2B5EF4-FFF2-40B4-BE49-F238E27FC236}">
                <a16:creationId xmlns:a16="http://schemas.microsoft.com/office/drawing/2014/main" id="{A45BBBB2-C41D-78A7-C449-91710AE62353}"/>
              </a:ext>
            </a:extLst>
          </p:cNvPr>
          <p:cNvSpPr/>
          <p:nvPr/>
        </p:nvSpPr>
        <p:spPr>
          <a:xfrm>
            <a:off x="7353912" y="2762568"/>
            <a:ext cx="501279" cy="25608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852;p95">
            <a:extLst>
              <a:ext uri="{FF2B5EF4-FFF2-40B4-BE49-F238E27FC236}">
                <a16:creationId xmlns:a16="http://schemas.microsoft.com/office/drawing/2014/main" id="{66A7A182-8DF0-06D7-E9B6-5AB62CF07C7F}"/>
              </a:ext>
            </a:extLst>
          </p:cNvPr>
          <p:cNvSpPr/>
          <p:nvPr/>
        </p:nvSpPr>
        <p:spPr>
          <a:xfrm>
            <a:off x="6199990" y="2332250"/>
            <a:ext cx="841940" cy="885817"/>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853;p95">
            <a:extLst>
              <a:ext uri="{FF2B5EF4-FFF2-40B4-BE49-F238E27FC236}">
                <a16:creationId xmlns:a16="http://schemas.microsoft.com/office/drawing/2014/main" id="{520648F1-254C-9C65-12E6-51452D6EEEFA}"/>
              </a:ext>
            </a:extLst>
          </p:cNvPr>
          <p:cNvSpPr/>
          <p:nvPr/>
        </p:nvSpPr>
        <p:spPr>
          <a:xfrm>
            <a:off x="6138432" y="2210576"/>
            <a:ext cx="804545" cy="640158"/>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854;p95">
            <a:extLst>
              <a:ext uri="{FF2B5EF4-FFF2-40B4-BE49-F238E27FC236}">
                <a16:creationId xmlns:a16="http://schemas.microsoft.com/office/drawing/2014/main" id="{00AB2EA2-E1F6-424D-C5DA-849293F5A855}"/>
              </a:ext>
            </a:extLst>
          </p:cNvPr>
          <p:cNvSpPr/>
          <p:nvPr/>
        </p:nvSpPr>
        <p:spPr>
          <a:xfrm>
            <a:off x="3806425" y="1249329"/>
            <a:ext cx="998033" cy="59402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855;p95">
            <a:extLst>
              <a:ext uri="{FF2B5EF4-FFF2-40B4-BE49-F238E27FC236}">
                <a16:creationId xmlns:a16="http://schemas.microsoft.com/office/drawing/2014/main" id="{E219F0B4-1D4D-5E06-04C4-B6CFAFE7CF84}"/>
              </a:ext>
            </a:extLst>
          </p:cNvPr>
          <p:cNvSpPr/>
          <p:nvPr/>
        </p:nvSpPr>
        <p:spPr>
          <a:xfrm>
            <a:off x="4052658" y="1543129"/>
            <a:ext cx="208935" cy="22258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856;p95">
            <a:extLst>
              <a:ext uri="{FF2B5EF4-FFF2-40B4-BE49-F238E27FC236}">
                <a16:creationId xmlns:a16="http://schemas.microsoft.com/office/drawing/2014/main" id="{47665945-0329-4C99-03C8-F6CF80BF2D99}"/>
              </a:ext>
            </a:extLst>
          </p:cNvPr>
          <p:cNvSpPr/>
          <p:nvPr/>
        </p:nvSpPr>
        <p:spPr>
          <a:xfrm>
            <a:off x="3718613" y="1580949"/>
            <a:ext cx="536363" cy="32750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57;p95">
            <a:extLst>
              <a:ext uri="{FF2B5EF4-FFF2-40B4-BE49-F238E27FC236}">
                <a16:creationId xmlns:a16="http://schemas.microsoft.com/office/drawing/2014/main" id="{03A9143A-F6F1-FBB2-3224-B3F67F099778}"/>
              </a:ext>
            </a:extLst>
          </p:cNvPr>
          <p:cNvSpPr/>
          <p:nvPr/>
        </p:nvSpPr>
        <p:spPr>
          <a:xfrm>
            <a:off x="3852651" y="1868425"/>
            <a:ext cx="351794" cy="212045"/>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4858;p95">
            <a:extLst>
              <a:ext uri="{FF2B5EF4-FFF2-40B4-BE49-F238E27FC236}">
                <a16:creationId xmlns:a16="http://schemas.microsoft.com/office/drawing/2014/main" id="{99387DB1-A63D-A7CD-141C-597F6447BDF9}"/>
              </a:ext>
            </a:extLst>
          </p:cNvPr>
          <p:cNvGrpSpPr/>
          <p:nvPr/>
        </p:nvGrpSpPr>
        <p:grpSpPr>
          <a:xfrm>
            <a:off x="3338351" y="1727796"/>
            <a:ext cx="329740" cy="243542"/>
            <a:chOff x="3866750" y="2520350"/>
            <a:chExt cx="78475" cy="60700"/>
          </a:xfrm>
          <a:solidFill>
            <a:schemeClr val="accent3"/>
          </a:solidFill>
        </p:grpSpPr>
        <p:sp>
          <p:nvSpPr>
            <p:cNvPr id="198" name="Google Shape;4859;p95">
              <a:extLst>
                <a:ext uri="{FF2B5EF4-FFF2-40B4-BE49-F238E27FC236}">
                  <a16:creationId xmlns:a16="http://schemas.microsoft.com/office/drawing/2014/main" id="{BF97EA34-DDBD-84A7-3556-B614B8E3C914}"/>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860;p95">
              <a:extLst>
                <a:ext uri="{FF2B5EF4-FFF2-40B4-BE49-F238E27FC236}">
                  <a16:creationId xmlns:a16="http://schemas.microsoft.com/office/drawing/2014/main" id="{FE2FB4F8-5F6C-FF45-D3A6-6F34DD374715}"/>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861;p95">
              <a:extLst>
                <a:ext uri="{FF2B5EF4-FFF2-40B4-BE49-F238E27FC236}">
                  <a16:creationId xmlns:a16="http://schemas.microsoft.com/office/drawing/2014/main" id="{BD9B1630-68DF-1C7C-DA29-C150FA41601E}"/>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862;p95">
              <a:extLst>
                <a:ext uri="{FF2B5EF4-FFF2-40B4-BE49-F238E27FC236}">
                  <a16:creationId xmlns:a16="http://schemas.microsoft.com/office/drawing/2014/main" id="{21998348-4E5B-010E-F9E7-44532523616A}"/>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4863;p95">
            <a:extLst>
              <a:ext uri="{FF2B5EF4-FFF2-40B4-BE49-F238E27FC236}">
                <a16:creationId xmlns:a16="http://schemas.microsoft.com/office/drawing/2014/main" id="{11C48776-D214-C9BB-492C-9C337CD4B8AF}"/>
              </a:ext>
            </a:extLst>
          </p:cNvPr>
          <p:cNvSpPr/>
          <p:nvPr/>
        </p:nvSpPr>
        <p:spPr>
          <a:xfrm>
            <a:off x="3056928" y="1958708"/>
            <a:ext cx="61664" cy="117661"/>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864;p95">
            <a:extLst>
              <a:ext uri="{FF2B5EF4-FFF2-40B4-BE49-F238E27FC236}">
                <a16:creationId xmlns:a16="http://schemas.microsoft.com/office/drawing/2014/main" id="{C5B8879B-A42E-D0AC-6A92-3663AC5A3446}"/>
              </a:ext>
            </a:extLst>
          </p:cNvPr>
          <p:cNvSpPr/>
          <p:nvPr/>
        </p:nvSpPr>
        <p:spPr>
          <a:xfrm>
            <a:off x="2081064" y="1906245"/>
            <a:ext cx="674918" cy="539449"/>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865;p95">
            <a:extLst>
              <a:ext uri="{FF2B5EF4-FFF2-40B4-BE49-F238E27FC236}">
                <a16:creationId xmlns:a16="http://schemas.microsoft.com/office/drawing/2014/main" id="{AE7D648D-E60B-90BC-AC6F-30929D8D2263}"/>
              </a:ext>
            </a:extLst>
          </p:cNvPr>
          <p:cNvSpPr/>
          <p:nvPr/>
        </p:nvSpPr>
        <p:spPr>
          <a:xfrm>
            <a:off x="5151638" y="2162224"/>
            <a:ext cx="105570" cy="79946"/>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866;p95">
            <a:extLst>
              <a:ext uri="{FF2B5EF4-FFF2-40B4-BE49-F238E27FC236}">
                <a16:creationId xmlns:a16="http://schemas.microsoft.com/office/drawing/2014/main" id="{780D8AC7-DEBF-1982-047E-F82238201A10}"/>
              </a:ext>
            </a:extLst>
          </p:cNvPr>
          <p:cNvSpPr/>
          <p:nvPr/>
        </p:nvSpPr>
        <p:spPr>
          <a:xfrm>
            <a:off x="5125270" y="2172755"/>
            <a:ext cx="1239740" cy="952921"/>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67;p95">
            <a:extLst>
              <a:ext uri="{FF2B5EF4-FFF2-40B4-BE49-F238E27FC236}">
                <a16:creationId xmlns:a16="http://schemas.microsoft.com/office/drawing/2014/main" id="{FF164D55-3BFB-C10C-7289-82DC64F9918A}"/>
              </a:ext>
            </a:extLst>
          </p:cNvPr>
          <p:cNvSpPr/>
          <p:nvPr/>
        </p:nvSpPr>
        <p:spPr>
          <a:xfrm>
            <a:off x="5063712" y="2057308"/>
            <a:ext cx="217651" cy="176438"/>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868;p95">
            <a:extLst>
              <a:ext uri="{FF2B5EF4-FFF2-40B4-BE49-F238E27FC236}">
                <a16:creationId xmlns:a16="http://schemas.microsoft.com/office/drawing/2014/main" id="{7AA9C853-092F-4D2C-3A3B-5D380264097A}"/>
              </a:ext>
            </a:extLst>
          </p:cNvPr>
          <p:cNvSpPr/>
          <p:nvPr/>
        </p:nvSpPr>
        <p:spPr>
          <a:xfrm>
            <a:off x="4085643" y="2015377"/>
            <a:ext cx="1094675" cy="43031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869;p95">
            <a:extLst>
              <a:ext uri="{FF2B5EF4-FFF2-40B4-BE49-F238E27FC236}">
                <a16:creationId xmlns:a16="http://schemas.microsoft.com/office/drawing/2014/main" id="{6585975D-6F2C-541D-AD69-25AC53955A8D}"/>
              </a:ext>
            </a:extLst>
          </p:cNvPr>
          <p:cNvSpPr/>
          <p:nvPr/>
        </p:nvSpPr>
        <p:spPr>
          <a:xfrm>
            <a:off x="4072401" y="2017485"/>
            <a:ext cx="167128" cy="140734"/>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870;p95">
            <a:extLst>
              <a:ext uri="{FF2B5EF4-FFF2-40B4-BE49-F238E27FC236}">
                <a16:creationId xmlns:a16="http://schemas.microsoft.com/office/drawing/2014/main" id="{9273B24C-5FBC-9DE7-59B7-650418BEE1D5}"/>
              </a:ext>
            </a:extLst>
          </p:cNvPr>
          <p:cNvSpPr/>
          <p:nvPr/>
        </p:nvSpPr>
        <p:spPr>
          <a:xfrm>
            <a:off x="4870224" y="2342781"/>
            <a:ext cx="586991" cy="539449"/>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871;p95">
            <a:extLst>
              <a:ext uri="{FF2B5EF4-FFF2-40B4-BE49-F238E27FC236}">
                <a16:creationId xmlns:a16="http://schemas.microsoft.com/office/drawing/2014/main" id="{591C7FBA-E8D4-637F-9F7F-A4072D9B016F}"/>
              </a:ext>
            </a:extLst>
          </p:cNvPr>
          <p:cNvSpPr/>
          <p:nvPr/>
        </p:nvSpPr>
        <p:spPr>
          <a:xfrm>
            <a:off x="5349440" y="2815030"/>
            <a:ext cx="105570" cy="102914"/>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872;p95">
            <a:extLst>
              <a:ext uri="{FF2B5EF4-FFF2-40B4-BE49-F238E27FC236}">
                <a16:creationId xmlns:a16="http://schemas.microsoft.com/office/drawing/2014/main" id="{7B4069F8-9E39-5B6B-5BA0-997BDA76C0E6}"/>
              </a:ext>
            </a:extLst>
          </p:cNvPr>
          <p:cNvSpPr/>
          <p:nvPr/>
        </p:nvSpPr>
        <p:spPr>
          <a:xfrm>
            <a:off x="4470210" y="2466555"/>
            <a:ext cx="136455" cy="73622"/>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873;p95">
            <a:extLst>
              <a:ext uri="{FF2B5EF4-FFF2-40B4-BE49-F238E27FC236}">
                <a16:creationId xmlns:a16="http://schemas.microsoft.com/office/drawing/2014/main" id="{D5204970-A905-1FD4-9535-615FCB34BF26}"/>
              </a:ext>
            </a:extLst>
          </p:cNvPr>
          <p:cNvSpPr/>
          <p:nvPr/>
        </p:nvSpPr>
        <p:spPr>
          <a:xfrm>
            <a:off x="4672422" y="2357423"/>
            <a:ext cx="378163" cy="321283"/>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874;p95">
            <a:extLst>
              <a:ext uri="{FF2B5EF4-FFF2-40B4-BE49-F238E27FC236}">
                <a16:creationId xmlns:a16="http://schemas.microsoft.com/office/drawing/2014/main" id="{0071DABF-B21B-05EE-480B-D16B70AFCFC3}"/>
              </a:ext>
            </a:extLst>
          </p:cNvPr>
          <p:cNvSpPr/>
          <p:nvPr/>
        </p:nvSpPr>
        <p:spPr>
          <a:xfrm>
            <a:off x="4595532" y="2615615"/>
            <a:ext cx="92443" cy="256181"/>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875;p95">
            <a:extLst>
              <a:ext uri="{FF2B5EF4-FFF2-40B4-BE49-F238E27FC236}">
                <a16:creationId xmlns:a16="http://schemas.microsoft.com/office/drawing/2014/main" id="{C1A31524-977F-2CB0-9FBA-CF6350FAA193}"/>
              </a:ext>
            </a:extLst>
          </p:cNvPr>
          <p:cNvSpPr/>
          <p:nvPr/>
        </p:nvSpPr>
        <p:spPr>
          <a:xfrm>
            <a:off x="4676833" y="2615615"/>
            <a:ext cx="24269" cy="525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876;p95">
            <a:extLst>
              <a:ext uri="{FF2B5EF4-FFF2-40B4-BE49-F238E27FC236}">
                <a16:creationId xmlns:a16="http://schemas.microsoft.com/office/drawing/2014/main" id="{B8E0677F-0A41-D8AC-EFEF-92C71E40EBD3}"/>
              </a:ext>
            </a:extLst>
          </p:cNvPr>
          <p:cNvSpPr/>
          <p:nvPr/>
        </p:nvSpPr>
        <p:spPr>
          <a:xfrm>
            <a:off x="4650465" y="2672285"/>
            <a:ext cx="33090" cy="735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877;p95">
            <a:extLst>
              <a:ext uri="{FF2B5EF4-FFF2-40B4-BE49-F238E27FC236}">
                <a16:creationId xmlns:a16="http://schemas.microsoft.com/office/drawing/2014/main" id="{05AF9D2A-15B2-BB79-BFEA-9B6DB030326B}"/>
              </a:ext>
            </a:extLst>
          </p:cNvPr>
          <p:cNvSpPr/>
          <p:nvPr/>
        </p:nvSpPr>
        <p:spPr>
          <a:xfrm>
            <a:off x="4650465" y="2535872"/>
            <a:ext cx="79202" cy="9449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878;p95">
            <a:extLst>
              <a:ext uri="{FF2B5EF4-FFF2-40B4-BE49-F238E27FC236}">
                <a16:creationId xmlns:a16="http://schemas.microsoft.com/office/drawing/2014/main" id="{79D50A39-A518-A677-3E83-2132626CEA4F}"/>
              </a:ext>
            </a:extLst>
          </p:cNvPr>
          <p:cNvSpPr/>
          <p:nvPr/>
        </p:nvSpPr>
        <p:spPr>
          <a:xfrm>
            <a:off x="4654876" y="2609300"/>
            <a:ext cx="244019" cy="287678"/>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879;p95">
            <a:extLst>
              <a:ext uri="{FF2B5EF4-FFF2-40B4-BE49-F238E27FC236}">
                <a16:creationId xmlns:a16="http://schemas.microsoft.com/office/drawing/2014/main" id="{DFF54BA6-5F3C-C3B3-22DF-D904BE2158EA}"/>
              </a:ext>
            </a:extLst>
          </p:cNvPr>
          <p:cNvSpPr/>
          <p:nvPr/>
        </p:nvSpPr>
        <p:spPr>
          <a:xfrm>
            <a:off x="4650465" y="2684827"/>
            <a:ext cx="1257287" cy="101179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 name="Google Shape;4880;p95">
            <a:extLst>
              <a:ext uri="{FF2B5EF4-FFF2-40B4-BE49-F238E27FC236}">
                <a16:creationId xmlns:a16="http://schemas.microsoft.com/office/drawing/2014/main" id="{DCF76D72-6FA0-57A7-0808-D19F13B8F358}"/>
              </a:ext>
            </a:extLst>
          </p:cNvPr>
          <p:cNvSpPr/>
          <p:nvPr/>
        </p:nvSpPr>
        <p:spPr>
          <a:xfrm>
            <a:off x="5619721" y="3060574"/>
            <a:ext cx="46323" cy="96598"/>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881;p95">
            <a:extLst>
              <a:ext uri="{FF2B5EF4-FFF2-40B4-BE49-F238E27FC236}">
                <a16:creationId xmlns:a16="http://schemas.microsoft.com/office/drawing/2014/main" id="{829A7412-2834-7376-D754-A144C139180C}"/>
              </a:ext>
            </a:extLst>
          </p:cNvPr>
          <p:cNvSpPr/>
          <p:nvPr/>
        </p:nvSpPr>
        <p:spPr>
          <a:xfrm>
            <a:off x="5668144" y="3066898"/>
            <a:ext cx="290236" cy="218369"/>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882;p95">
            <a:extLst>
              <a:ext uri="{FF2B5EF4-FFF2-40B4-BE49-F238E27FC236}">
                <a16:creationId xmlns:a16="http://schemas.microsoft.com/office/drawing/2014/main" id="{E02BEC0C-65BF-6069-8AEA-6F49268FA966}"/>
              </a:ext>
            </a:extLst>
          </p:cNvPr>
          <p:cNvSpPr/>
          <p:nvPr/>
        </p:nvSpPr>
        <p:spPr>
          <a:xfrm>
            <a:off x="5723086" y="3115145"/>
            <a:ext cx="455053" cy="535242"/>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883;p95">
            <a:extLst>
              <a:ext uri="{FF2B5EF4-FFF2-40B4-BE49-F238E27FC236}">
                <a16:creationId xmlns:a16="http://schemas.microsoft.com/office/drawing/2014/main" id="{169F4288-DC13-5A74-A00F-DFC7992E532C}"/>
              </a:ext>
            </a:extLst>
          </p:cNvPr>
          <p:cNvSpPr/>
          <p:nvPr/>
        </p:nvSpPr>
        <p:spPr>
          <a:xfrm>
            <a:off x="5929709" y="3039512"/>
            <a:ext cx="24269" cy="5266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884;p95">
            <a:extLst>
              <a:ext uri="{FF2B5EF4-FFF2-40B4-BE49-F238E27FC236}">
                <a16:creationId xmlns:a16="http://schemas.microsoft.com/office/drawing/2014/main" id="{1EEBC6BE-DF12-E4B4-D4F0-C7A9670C5189}"/>
              </a:ext>
            </a:extLst>
          </p:cNvPr>
          <p:cNvSpPr/>
          <p:nvPr/>
        </p:nvSpPr>
        <p:spPr>
          <a:xfrm>
            <a:off x="5160354" y="3490795"/>
            <a:ext cx="646344" cy="400929"/>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885;p95">
            <a:extLst>
              <a:ext uri="{FF2B5EF4-FFF2-40B4-BE49-F238E27FC236}">
                <a16:creationId xmlns:a16="http://schemas.microsoft.com/office/drawing/2014/main" id="{0CCEF916-CBF9-69F4-25D8-D375A1EBDA1F}"/>
              </a:ext>
            </a:extLst>
          </p:cNvPr>
          <p:cNvSpPr/>
          <p:nvPr/>
        </p:nvSpPr>
        <p:spPr>
          <a:xfrm>
            <a:off x="4048238" y="2726855"/>
            <a:ext cx="758425" cy="608767"/>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886;p95">
            <a:extLst>
              <a:ext uri="{FF2B5EF4-FFF2-40B4-BE49-F238E27FC236}">
                <a16:creationId xmlns:a16="http://schemas.microsoft.com/office/drawing/2014/main" id="{406D94CC-AD4F-2FDB-6800-FA04ABF58A14}"/>
              </a:ext>
            </a:extLst>
          </p:cNvPr>
          <p:cNvSpPr/>
          <p:nvPr/>
        </p:nvSpPr>
        <p:spPr>
          <a:xfrm>
            <a:off x="3914200" y="3329201"/>
            <a:ext cx="1002338" cy="1097765"/>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887;p95">
            <a:extLst>
              <a:ext uri="{FF2B5EF4-FFF2-40B4-BE49-F238E27FC236}">
                <a16:creationId xmlns:a16="http://schemas.microsoft.com/office/drawing/2014/main" id="{BE8BE948-67AD-C5D5-B534-E4464F7B1BAF}"/>
              </a:ext>
            </a:extLst>
          </p:cNvPr>
          <p:cNvSpPr/>
          <p:nvPr/>
        </p:nvSpPr>
        <p:spPr>
          <a:xfrm>
            <a:off x="4597737" y="3755205"/>
            <a:ext cx="923242" cy="66965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888;p95">
            <a:extLst>
              <a:ext uri="{FF2B5EF4-FFF2-40B4-BE49-F238E27FC236}">
                <a16:creationId xmlns:a16="http://schemas.microsoft.com/office/drawing/2014/main" id="{C2CB849D-2A8A-D725-CAED-41CC23DE010B}"/>
              </a:ext>
            </a:extLst>
          </p:cNvPr>
          <p:cNvSpPr/>
          <p:nvPr/>
        </p:nvSpPr>
        <p:spPr>
          <a:xfrm>
            <a:off x="4795530" y="3568430"/>
            <a:ext cx="406736" cy="344356"/>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889;p95">
            <a:extLst>
              <a:ext uri="{FF2B5EF4-FFF2-40B4-BE49-F238E27FC236}">
                <a16:creationId xmlns:a16="http://schemas.microsoft.com/office/drawing/2014/main" id="{75184F11-1461-7DB2-93C8-060588D373E1}"/>
              </a:ext>
            </a:extLst>
          </p:cNvPr>
          <p:cNvSpPr/>
          <p:nvPr/>
        </p:nvSpPr>
        <p:spPr>
          <a:xfrm>
            <a:off x="5125270" y="3889616"/>
            <a:ext cx="92337" cy="105022"/>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890;p95">
            <a:extLst>
              <a:ext uri="{FF2B5EF4-FFF2-40B4-BE49-F238E27FC236}">
                <a16:creationId xmlns:a16="http://schemas.microsoft.com/office/drawing/2014/main" id="{926804EE-AD48-5552-1E20-AC1AA241D466}"/>
              </a:ext>
            </a:extLst>
          </p:cNvPr>
          <p:cNvSpPr/>
          <p:nvPr/>
        </p:nvSpPr>
        <p:spPr>
          <a:xfrm>
            <a:off x="5085669" y="3931547"/>
            <a:ext cx="622076" cy="787111"/>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891;p95">
            <a:extLst>
              <a:ext uri="{FF2B5EF4-FFF2-40B4-BE49-F238E27FC236}">
                <a16:creationId xmlns:a16="http://schemas.microsoft.com/office/drawing/2014/main" id="{2C5B596D-3231-A8D4-0B61-E7DE7D884492}"/>
              </a:ext>
            </a:extLst>
          </p:cNvPr>
          <p:cNvSpPr/>
          <p:nvPr/>
        </p:nvSpPr>
        <p:spPr>
          <a:xfrm>
            <a:off x="4635133" y="4309305"/>
            <a:ext cx="509995" cy="589910"/>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7" name="Google Shape;4892;p95">
            <a:extLst>
              <a:ext uri="{FF2B5EF4-FFF2-40B4-BE49-F238E27FC236}">
                <a16:creationId xmlns:a16="http://schemas.microsoft.com/office/drawing/2014/main" id="{9E0DF03A-743A-07C7-A2C7-833D364A9137}"/>
              </a:ext>
            </a:extLst>
          </p:cNvPr>
          <p:cNvSpPr/>
          <p:nvPr/>
        </p:nvSpPr>
        <p:spPr>
          <a:xfrm>
            <a:off x="4507605" y="4691271"/>
            <a:ext cx="46217" cy="97"/>
          </a:xfrm>
          <a:custGeom>
            <a:avLst/>
            <a:gdLst/>
            <a:ahLst/>
            <a:cxnLst/>
            <a:rect l="l" t="t" r="r" b="b"/>
            <a:pathLst>
              <a:path w="440" h="1" extrusionOk="0">
                <a:moveTo>
                  <a:pt x="1" y="1"/>
                </a:moveTo>
                <a:lnTo>
                  <a:pt x="210" y="1"/>
                </a:lnTo>
                <a:lnTo>
                  <a:pt x="440" y="1"/>
                </a:lnTo>
                <a:lnTo>
                  <a:pt x="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893;p95">
            <a:extLst>
              <a:ext uri="{FF2B5EF4-FFF2-40B4-BE49-F238E27FC236}">
                <a16:creationId xmlns:a16="http://schemas.microsoft.com/office/drawing/2014/main" id="{8F98607D-7CE7-B368-9FA4-160938FF2DD6}"/>
              </a:ext>
            </a:extLst>
          </p:cNvPr>
          <p:cNvSpPr/>
          <p:nvPr/>
        </p:nvSpPr>
        <p:spPr>
          <a:xfrm>
            <a:off x="4382283" y="4382830"/>
            <a:ext cx="351794" cy="331717"/>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894;p95">
            <a:extLst>
              <a:ext uri="{FF2B5EF4-FFF2-40B4-BE49-F238E27FC236}">
                <a16:creationId xmlns:a16="http://schemas.microsoft.com/office/drawing/2014/main" id="{F0AAC452-9D64-975A-435C-338E7DC65303}"/>
              </a:ext>
            </a:extLst>
          </p:cNvPr>
          <p:cNvSpPr/>
          <p:nvPr/>
        </p:nvSpPr>
        <p:spPr>
          <a:xfrm>
            <a:off x="3470175" y="3979793"/>
            <a:ext cx="791409" cy="510167"/>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895;p95">
            <a:extLst>
              <a:ext uri="{FF2B5EF4-FFF2-40B4-BE49-F238E27FC236}">
                <a16:creationId xmlns:a16="http://schemas.microsoft.com/office/drawing/2014/main" id="{988DC0AE-221F-19B4-4149-DC74DA2A94BA}"/>
              </a:ext>
            </a:extLst>
          </p:cNvPr>
          <p:cNvSpPr/>
          <p:nvPr/>
        </p:nvSpPr>
        <p:spPr>
          <a:xfrm>
            <a:off x="3147060" y="2640797"/>
            <a:ext cx="938680" cy="833355"/>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896;p95">
            <a:extLst>
              <a:ext uri="{FF2B5EF4-FFF2-40B4-BE49-F238E27FC236}">
                <a16:creationId xmlns:a16="http://schemas.microsoft.com/office/drawing/2014/main" id="{C74ED31B-9900-4046-99B7-D72CA7A5EAED}"/>
              </a:ext>
            </a:extLst>
          </p:cNvPr>
          <p:cNvSpPr/>
          <p:nvPr/>
        </p:nvSpPr>
        <p:spPr>
          <a:xfrm>
            <a:off x="3028363" y="2367954"/>
            <a:ext cx="239714" cy="447173"/>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897;p95">
            <a:extLst>
              <a:ext uri="{FF2B5EF4-FFF2-40B4-BE49-F238E27FC236}">
                <a16:creationId xmlns:a16="http://schemas.microsoft.com/office/drawing/2014/main" id="{A7A44C7F-4637-EF04-B3F0-63AF4B4E5B39}"/>
              </a:ext>
            </a:extLst>
          </p:cNvPr>
          <p:cNvSpPr/>
          <p:nvPr/>
        </p:nvSpPr>
        <p:spPr>
          <a:xfrm>
            <a:off x="2085475" y="2382604"/>
            <a:ext cx="1217792" cy="1125046"/>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898;p95">
            <a:extLst>
              <a:ext uri="{FF2B5EF4-FFF2-40B4-BE49-F238E27FC236}">
                <a16:creationId xmlns:a16="http://schemas.microsoft.com/office/drawing/2014/main" id="{BFBCAF47-386C-2217-3878-BED7533D3554}"/>
              </a:ext>
            </a:extLst>
          </p:cNvPr>
          <p:cNvSpPr/>
          <p:nvPr/>
        </p:nvSpPr>
        <p:spPr>
          <a:xfrm>
            <a:off x="1843768" y="2458237"/>
            <a:ext cx="703386" cy="53102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899;p95">
            <a:extLst>
              <a:ext uri="{FF2B5EF4-FFF2-40B4-BE49-F238E27FC236}">
                <a16:creationId xmlns:a16="http://schemas.microsoft.com/office/drawing/2014/main" id="{5B15337D-6F54-0D52-F474-77AE7B50FB55}"/>
              </a:ext>
            </a:extLst>
          </p:cNvPr>
          <p:cNvSpPr/>
          <p:nvPr/>
        </p:nvSpPr>
        <p:spPr>
          <a:xfrm>
            <a:off x="1590918" y="2987049"/>
            <a:ext cx="499074" cy="382071"/>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900;p95">
            <a:extLst>
              <a:ext uri="{FF2B5EF4-FFF2-40B4-BE49-F238E27FC236}">
                <a16:creationId xmlns:a16="http://schemas.microsoft.com/office/drawing/2014/main" id="{85117C56-8A12-C169-8B67-8F9BE47D0AB6}"/>
              </a:ext>
            </a:extLst>
          </p:cNvPr>
          <p:cNvSpPr/>
          <p:nvPr/>
        </p:nvSpPr>
        <p:spPr>
          <a:xfrm>
            <a:off x="1588819" y="3003905"/>
            <a:ext cx="716618" cy="753506"/>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901;p95">
            <a:extLst>
              <a:ext uri="{FF2B5EF4-FFF2-40B4-BE49-F238E27FC236}">
                <a16:creationId xmlns:a16="http://schemas.microsoft.com/office/drawing/2014/main" id="{32FAEFE1-3374-1D95-28AF-FD8DB93229FD}"/>
              </a:ext>
            </a:extLst>
          </p:cNvPr>
          <p:cNvSpPr/>
          <p:nvPr/>
        </p:nvSpPr>
        <p:spPr>
          <a:xfrm>
            <a:off x="1874547" y="3146641"/>
            <a:ext cx="989105" cy="875277"/>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902;p95">
            <a:extLst>
              <a:ext uri="{FF2B5EF4-FFF2-40B4-BE49-F238E27FC236}">
                <a16:creationId xmlns:a16="http://schemas.microsoft.com/office/drawing/2014/main" id="{C7D9380C-AF0F-FFA1-EF6C-BC66A7E68D89}"/>
              </a:ext>
            </a:extLst>
          </p:cNvPr>
          <p:cNvSpPr/>
          <p:nvPr/>
        </p:nvSpPr>
        <p:spPr>
          <a:xfrm>
            <a:off x="2292099" y="3736348"/>
            <a:ext cx="457259" cy="317067"/>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903;p95">
            <a:extLst>
              <a:ext uri="{FF2B5EF4-FFF2-40B4-BE49-F238E27FC236}">
                <a16:creationId xmlns:a16="http://schemas.microsoft.com/office/drawing/2014/main" id="{21599775-5911-F1E7-A040-4393E0FBE6A7}"/>
              </a:ext>
            </a:extLst>
          </p:cNvPr>
          <p:cNvSpPr/>
          <p:nvPr/>
        </p:nvSpPr>
        <p:spPr>
          <a:xfrm>
            <a:off x="1555834" y="3643966"/>
            <a:ext cx="391289" cy="273037"/>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904;p95">
            <a:extLst>
              <a:ext uri="{FF2B5EF4-FFF2-40B4-BE49-F238E27FC236}">
                <a16:creationId xmlns:a16="http://schemas.microsoft.com/office/drawing/2014/main" id="{E1C9AE87-17F6-83E5-D281-053271B191F7}"/>
              </a:ext>
            </a:extLst>
          </p:cNvPr>
          <p:cNvSpPr/>
          <p:nvPr/>
        </p:nvSpPr>
        <p:spPr>
          <a:xfrm>
            <a:off x="1599749" y="3879085"/>
            <a:ext cx="186977" cy="10713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4905;p95">
            <a:extLst>
              <a:ext uri="{FF2B5EF4-FFF2-40B4-BE49-F238E27FC236}">
                <a16:creationId xmlns:a16="http://schemas.microsoft.com/office/drawing/2014/main" id="{6EE84C73-26B5-2FD8-1CC9-6D63AE39F20E}"/>
              </a:ext>
            </a:extLst>
          </p:cNvPr>
          <p:cNvGrpSpPr/>
          <p:nvPr/>
        </p:nvGrpSpPr>
        <p:grpSpPr>
          <a:xfrm>
            <a:off x="1588819" y="3805657"/>
            <a:ext cx="558312" cy="398821"/>
            <a:chOff x="3450375" y="3038225"/>
            <a:chExt cx="132875" cy="99400"/>
          </a:xfrm>
          <a:solidFill>
            <a:schemeClr val="accent3"/>
          </a:solidFill>
        </p:grpSpPr>
        <p:sp>
          <p:nvSpPr>
            <p:cNvPr id="196" name="Google Shape;4906;p95">
              <a:extLst>
                <a:ext uri="{FF2B5EF4-FFF2-40B4-BE49-F238E27FC236}">
                  <a16:creationId xmlns:a16="http://schemas.microsoft.com/office/drawing/2014/main" id="{8B470138-4A76-5570-EB77-D482E3785408}"/>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907;p95">
              <a:extLst>
                <a:ext uri="{FF2B5EF4-FFF2-40B4-BE49-F238E27FC236}">
                  <a16:creationId xmlns:a16="http://schemas.microsoft.com/office/drawing/2014/main" id="{6308E556-0637-4DE6-576F-D04970B78574}"/>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4908;p95">
            <a:extLst>
              <a:ext uri="{FF2B5EF4-FFF2-40B4-BE49-F238E27FC236}">
                <a16:creationId xmlns:a16="http://schemas.microsoft.com/office/drawing/2014/main" id="{E5372296-8D7E-61AB-C4CF-0FB640AACC59}"/>
              </a:ext>
            </a:extLst>
          </p:cNvPr>
          <p:cNvSpPr/>
          <p:nvPr/>
        </p:nvSpPr>
        <p:spPr>
          <a:xfrm>
            <a:off x="1810783" y="4036463"/>
            <a:ext cx="169334" cy="193188"/>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909;p95">
            <a:extLst>
              <a:ext uri="{FF2B5EF4-FFF2-40B4-BE49-F238E27FC236}">
                <a16:creationId xmlns:a16="http://schemas.microsoft.com/office/drawing/2014/main" id="{648E6691-7E57-CAFA-B2BC-7358A4DA426A}"/>
              </a:ext>
            </a:extLst>
          </p:cNvPr>
          <p:cNvSpPr/>
          <p:nvPr/>
        </p:nvSpPr>
        <p:spPr>
          <a:xfrm>
            <a:off x="1920658" y="4124638"/>
            <a:ext cx="246224" cy="251974"/>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910;p95">
            <a:extLst>
              <a:ext uri="{FF2B5EF4-FFF2-40B4-BE49-F238E27FC236}">
                <a16:creationId xmlns:a16="http://schemas.microsoft.com/office/drawing/2014/main" id="{635A52AF-4496-BC1B-A59B-F6B4B67902D3}"/>
              </a:ext>
            </a:extLst>
          </p:cNvPr>
          <p:cNvSpPr/>
          <p:nvPr/>
        </p:nvSpPr>
        <p:spPr>
          <a:xfrm>
            <a:off x="2092091" y="4000856"/>
            <a:ext cx="375957" cy="37785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911;p95">
            <a:extLst>
              <a:ext uri="{FF2B5EF4-FFF2-40B4-BE49-F238E27FC236}">
                <a16:creationId xmlns:a16="http://schemas.microsoft.com/office/drawing/2014/main" id="{BEFCFFDA-ADC6-A54D-15DC-C44D49268F49}"/>
              </a:ext>
            </a:extLst>
          </p:cNvPr>
          <p:cNvSpPr/>
          <p:nvPr/>
        </p:nvSpPr>
        <p:spPr>
          <a:xfrm>
            <a:off x="2415206" y="3969359"/>
            <a:ext cx="257251" cy="384179"/>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912;p95">
            <a:extLst>
              <a:ext uri="{FF2B5EF4-FFF2-40B4-BE49-F238E27FC236}">
                <a16:creationId xmlns:a16="http://schemas.microsoft.com/office/drawing/2014/main" id="{F6630241-571B-9842-8E76-E2393E257BEB}"/>
              </a:ext>
            </a:extLst>
          </p:cNvPr>
          <p:cNvSpPr/>
          <p:nvPr/>
        </p:nvSpPr>
        <p:spPr>
          <a:xfrm>
            <a:off x="2595470" y="3969359"/>
            <a:ext cx="123117" cy="312754"/>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913;p95">
            <a:extLst>
              <a:ext uri="{FF2B5EF4-FFF2-40B4-BE49-F238E27FC236}">
                <a16:creationId xmlns:a16="http://schemas.microsoft.com/office/drawing/2014/main" id="{559E9176-F45D-2631-F6B9-ABE7A75CAC47}"/>
              </a:ext>
            </a:extLst>
          </p:cNvPr>
          <p:cNvSpPr/>
          <p:nvPr/>
        </p:nvSpPr>
        <p:spPr>
          <a:xfrm>
            <a:off x="2661333" y="3889616"/>
            <a:ext cx="189183" cy="37785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914;p95">
            <a:extLst>
              <a:ext uri="{FF2B5EF4-FFF2-40B4-BE49-F238E27FC236}">
                <a16:creationId xmlns:a16="http://schemas.microsoft.com/office/drawing/2014/main" id="{5E90B16F-26F8-08D3-A29E-68D2EA29934F}"/>
              </a:ext>
            </a:extLst>
          </p:cNvPr>
          <p:cNvSpPr/>
          <p:nvPr/>
        </p:nvSpPr>
        <p:spPr>
          <a:xfrm>
            <a:off x="3402106" y="3238927"/>
            <a:ext cx="633006" cy="96134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915;p95">
            <a:extLst>
              <a:ext uri="{FF2B5EF4-FFF2-40B4-BE49-F238E27FC236}">
                <a16:creationId xmlns:a16="http://schemas.microsoft.com/office/drawing/2014/main" id="{446D9BB8-1065-0790-D602-3CD29ED49B16}"/>
              </a:ext>
            </a:extLst>
          </p:cNvPr>
          <p:cNvSpPr/>
          <p:nvPr/>
        </p:nvSpPr>
        <p:spPr>
          <a:xfrm>
            <a:off x="3325110" y="3860227"/>
            <a:ext cx="19858" cy="10531"/>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916;p95">
            <a:extLst>
              <a:ext uri="{FF2B5EF4-FFF2-40B4-BE49-F238E27FC236}">
                <a16:creationId xmlns:a16="http://schemas.microsoft.com/office/drawing/2014/main" id="{C2EEE610-6E63-30AD-9830-E2AB7BBE0C52}"/>
              </a:ext>
            </a:extLst>
          </p:cNvPr>
          <p:cNvSpPr/>
          <p:nvPr/>
        </p:nvSpPr>
        <p:spPr>
          <a:xfrm>
            <a:off x="2619624" y="3251566"/>
            <a:ext cx="925447" cy="68640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0" name="Google Shape;4917;p95">
            <a:extLst>
              <a:ext uri="{FF2B5EF4-FFF2-40B4-BE49-F238E27FC236}">
                <a16:creationId xmlns:a16="http://schemas.microsoft.com/office/drawing/2014/main" id="{C310CE1F-4958-A636-C529-E702B3341B51}"/>
              </a:ext>
            </a:extLst>
          </p:cNvPr>
          <p:cNvSpPr/>
          <p:nvPr/>
        </p:nvSpPr>
        <p:spPr>
          <a:xfrm>
            <a:off x="2775619" y="3818199"/>
            <a:ext cx="694661" cy="568838"/>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918;p95">
            <a:extLst>
              <a:ext uri="{FF2B5EF4-FFF2-40B4-BE49-F238E27FC236}">
                <a16:creationId xmlns:a16="http://schemas.microsoft.com/office/drawing/2014/main" id="{49F1E30A-389F-7832-DA96-9AA44B254468}"/>
              </a:ext>
            </a:extLst>
          </p:cNvPr>
          <p:cNvSpPr/>
          <p:nvPr/>
        </p:nvSpPr>
        <p:spPr>
          <a:xfrm>
            <a:off x="3114181" y="3868553"/>
            <a:ext cx="461572" cy="661229"/>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919;p95">
            <a:extLst>
              <a:ext uri="{FF2B5EF4-FFF2-40B4-BE49-F238E27FC236}">
                <a16:creationId xmlns:a16="http://schemas.microsoft.com/office/drawing/2014/main" id="{4C918C36-E6E1-0580-1F71-278CE61ED510}"/>
              </a:ext>
            </a:extLst>
          </p:cNvPr>
          <p:cNvSpPr/>
          <p:nvPr/>
        </p:nvSpPr>
        <p:spPr>
          <a:xfrm>
            <a:off x="3116281" y="4502396"/>
            <a:ext cx="347383" cy="358998"/>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920;p95">
            <a:extLst>
              <a:ext uri="{FF2B5EF4-FFF2-40B4-BE49-F238E27FC236}">
                <a16:creationId xmlns:a16="http://schemas.microsoft.com/office/drawing/2014/main" id="{1E87160C-F335-659E-08C8-1C594AD99DDD}"/>
              </a:ext>
            </a:extLst>
          </p:cNvPr>
          <p:cNvSpPr/>
          <p:nvPr/>
        </p:nvSpPr>
        <p:spPr>
          <a:xfrm>
            <a:off x="3149265" y="4508711"/>
            <a:ext cx="123214" cy="75633"/>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921;p95">
            <a:extLst>
              <a:ext uri="{FF2B5EF4-FFF2-40B4-BE49-F238E27FC236}">
                <a16:creationId xmlns:a16="http://schemas.microsoft.com/office/drawing/2014/main" id="{59FA994F-F8C1-6380-7062-4AFCF65795F3}"/>
              </a:ext>
            </a:extLst>
          </p:cNvPr>
          <p:cNvSpPr/>
          <p:nvPr/>
        </p:nvSpPr>
        <p:spPr>
          <a:xfrm>
            <a:off x="3261346" y="4410111"/>
            <a:ext cx="466089" cy="520592"/>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922;p95">
            <a:extLst>
              <a:ext uri="{FF2B5EF4-FFF2-40B4-BE49-F238E27FC236}">
                <a16:creationId xmlns:a16="http://schemas.microsoft.com/office/drawing/2014/main" id="{C1828D31-5E64-B153-5071-132DCCC77FDB}"/>
              </a:ext>
            </a:extLst>
          </p:cNvPr>
          <p:cNvSpPr/>
          <p:nvPr/>
        </p:nvSpPr>
        <p:spPr>
          <a:xfrm>
            <a:off x="3311983" y="4888578"/>
            <a:ext cx="65969" cy="86164"/>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923;p95">
            <a:extLst>
              <a:ext uri="{FF2B5EF4-FFF2-40B4-BE49-F238E27FC236}">
                <a16:creationId xmlns:a16="http://schemas.microsoft.com/office/drawing/2014/main" id="{E1B74DA7-283B-CEF7-3151-4B05AA722D11}"/>
              </a:ext>
            </a:extLst>
          </p:cNvPr>
          <p:cNvSpPr/>
          <p:nvPr/>
        </p:nvSpPr>
        <p:spPr>
          <a:xfrm>
            <a:off x="4366951" y="4687161"/>
            <a:ext cx="679223" cy="661123"/>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924;p95">
            <a:extLst>
              <a:ext uri="{FF2B5EF4-FFF2-40B4-BE49-F238E27FC236}">
                <a16:creationId xmlns:a16="http://schemas.microsoft.com/office/drawing/2014/main" id="{E568678B-37F5-64DB-80CB-378C1DA61EBB}"/>
              </a:ext>
            </a:extLst>
          </p:cNvPr>
          <p:cNvSpPr/>
          <p:nvPr/>
        </p:nvSpPr>
        <p:spPr>
          <a:xfrm>
            <a:off x="4347199" y="4699694"/>
            <a:ext cx="123117" cy="96695"/>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925;p95">
            <a:extLst>
              <a:ext uri="{FF2B5EF4-FFF2-40B4-BE49-F238E27FC236}">
                <a16:creationId xmlns:a16="http://schemas.microsoft.com/office/drawing/2014/main" id="{BF591700-6004-2245-F4AD-7640A3501747}"/>
              </a:ext>
            </a:extLst>
          </p:cNvPr>
          <p:cNvSpPr/>
          <p:nvPr/>
        </p:nvSpPr>
        <p:spPr>
          <a:xfrm>
            <a:off x="4347199" y="4756372"/>
            <a:ext cx="120911" cy="140734"/>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926;p95">
            <a:extLst>
              <a:ext uri="{FF2B5EF4-FFF2-40B4-BE49-F238E27FC236}">
                <a16:creationId xmlns:a16="http://schemas.microsoft.com/office/drawing/2014/main" id="{BC9FDC4A-C4F1-35D5-0C37-909482D81DC3}"/>
              </a:ext>
            </a:extLst>
          </p:cNvPr>
          <p:cNvSpPr/>
          <p:nvPr/>
        </p:nvSpPr>
        <p:spPr>
          <a:xfrm>
            <a:off x="3320699" y="4321944"/>
            <a:ext cx="1158439" cy="1095657"/>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0" name="Google Shape;4927;p95">
            <a:extLst>
              <a:ext uri="{FF2B5EF4-FFF2-40B4-BE49-F238E27FC236}">
                <a16:creationId xmlns:a16="http://schemas.microsoft.com/office/drawing/2014/main" id="{83A14B0E-5700-9AFA-5482-90F5260F675F}"/>
              </a:ext>
            </a:extLst>
          </p:cNvPr>
          <p:cNvSpPr/>
          <p:nvPr/>
        </p:nvSpPr>
        <p:spPr>
          <a:xfrm>
            <a:off x="4566958" y="5180366"/>
            <a:ext cx="193497" cy="46603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928;p95">
            <a:extLst>
              <a:ext uri="{FF2B5EF4-FFF2-40B4-BE49-F238E27FC236}">
                <a16:creationId xmlns:a16="http://schemas.microsoft.com/office/drawing/2014/main" id="{13863C7D-6FC4-13B1-314E-53083ED27194}"/>
              </a:ext>
            </a:extLst>
          </p:cNvPr>
          <p:cNvSpPr/>
          <p:nvPr/>
        </p:nvSpPr>
        <p:spPr>
          <a:xfrm>
            <a:off x="3903173" y="5111057"/>
            <a:ext cx="716618" cy="58358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929;p95">
            <a:extLst>
              <a:ext uri="{FF2B5EF4-FFF2-40B4-BE49-F238E27FC236}">
                <a16:creationId xmlns:a16="http://schemas.microsoft.com/office/drawing/2014/main" id="{00E0E36C-65B0-75BE-25DE-FDAD1F8DAF85}"/>
              </a:ext>
            </a:extLst>
          </p:cNvPr>
          <p:cNvSpPr/>
          <p:nvPr/>
        </p:nvSpPr>
        <p:spPr>
          <a:xfrm>
            <a:off x="3278998" y="4976744"/>
            <a:ext cx="760524" cy="717899"/>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930;p95">
            <a:extLst>
              <a:ext uri="{FF2B5EF4-FFF2-40B4-BE49-F238E27FC236}">
                <a16:creationId xmlns:a16="http://schemas.microsoft.com/office/drawing/2014/main" id="{9B98B325-BFE5-EFE9-F2C6-D9AF25863C36}"/>
              </a:ext>
            </a:extLst>
          </p:cNvPr>
          <p:cNvSpPr/>
          <p:nvPr/>
        </p:nvSpPr>
        <p:spPr>
          <a:xfrm>
            <a:off x="4094359" y="5547593"/>
            <a:ext cx="474911" cy="413568"/>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931;p95">
            <a:extLst>
              <a:ext uri="{FF2B5EF4-FFF2-40B4-BE49-F238E27FC236}">
                <a16:creationId xmlns:a16="http://schemas.microsoft.com/office/drawing/2014/main" id="{1A5D8F0C-6ADA-D290-42D3-4C54E4145CD5}"/>
              </a:ext>
            </a:extLst>
          </p:cNvPr>
          <p:cNvSpPr/>
          <p:nvPr/>
        </p:nvSpPr>
        <p:spPr>
          <a:xfrm>
            <a:off x="3766930" y="5675688"/>
            <a:ext cx="569348" cy="543665"/>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932;p95">
            <a:extLst>
              <a:ext uri="{FF2B5EF4-FFF2-40B4-BE49-F238E27FC236}">
                <a16:creationId xmlns:a16="http://schemas.microsoft.com/office/drawing/2014/main" id="{40399431-82E3-3257-9517-F1749E406E54}"/>
              </a:ext>
            </a:extLst>
          </p:cNvPr>
          <p:cNvSpPr/>
          <p:nvPr/>
        </p:nvSpPr>
        <p:spPr>
          <a:xfrm>
            <a:off x="3281204" y="5625237"/>
            <a:ext cx="813261" cy="730538"/>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 name="Google Shape;4933;p95">
            <a:extLst>
              <a:ext uri="{FF2B5EF4-FFF2-40B4-BE49-F238E27FC236}">
                <a16:creationId xmlns:a16="http://schemas.microsoft.com/office/drawing/2014/main" id="{B89AA1EB-C65F-170B-1D99-3FDA3DF76BED}"/>
              </a:ext>
            </a:extLst>
          </p:cNvPr>
          <p:cNvSpPr/>
          <p:nvPr/>
        </p:nvSpPr>
        <p:spPr>
          <a:xfrm>
            <a:off x="4415268" y="5247478"/>
            <a:ext cx="633112" cy="973983"/>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934;p95">
            <a:extLst>
              <a:ext uri="{FF2B5EF4-FFF2-40B4-BE49-F238E27FC236}">
                <a16:creationId xmlns:a16="http://schemas.microsoft.com/office/drawing/2014/main" id="{87BBDF79-C106-993C-0256-E8C0B7E2F226}"/>
              </a:ext>
            </a:extLst>
          </p:cNvPr>
          <p:cNvSpPr/>
          <p:nvPr/>
        </p:nvSpPr>
        <p:spPr>
          <a:xfrm>
            <a:off x="4404347" y="6149939"/>
            <a:ext cx="88024" cy="94587"/>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935;p95">
            <a:extLst>
              <a:ext uri="{FF2B5EF4-FFF2-40B4-BE49-F238E27FC236}">
                <a16:creationId xmlns:a16="http://schemas.microsoft.com/office/drawing/2014/main" id="{C1C433C0-A939-85FD-3DBD-AEA773ED0BC7}"/>
              </a:ext>
            </a:extLst>
          </p:cNvPr>
          <p:cNvSpPr/>
          <p:nvPr/>
        </p:nvSpPr>
        <p:spPr>
          <a:xfrm>
            <a:off x="4169149" y="6336715"/>
            <a:ext cx="140760" cy="126084"/>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936;p95">
            <a:extLst>
              <a:ext uri="{FF2B5EF4-FFF2-40B4-BE49-F238E27FC236}">
                <a16:creationId xmlns:a16="http://schemas.microsoft.com/office/drawing/2014/main" id="{180263C4-876C-75F2-0B19-7EDC6C0CC16E}"/>
              </a:ext>
            </a:extLst>
          </p:cNvPr>
          <p:cNvSpPr/>
          <p:nvPr/>
        </p:nvSpPr>
        <p:spPr>
          <a:xfrm>
            <a:off x="6828576" y="2288211"/>
            <a:ext cx="441926" cy="348467"/>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937;p95">
            <a:extLst>
              <a:ext uri="{FF2B5EF4-FFF2-40B4-BE49-F238E27FC236}">
                <a16:creationId xmlns:a16="http://schemas.microsoft.com/office/drawing/2014/main" id="{53766EB8-890E-0EFB-35C1-8D9922DAF750}"/>
              </a:ext>
            </a:extLst>
          </p:cNvPr>
          <p:cNvSpPr/>
          <p:nvPr/>
        </p:nvSpPr>
        <p:spPr>
          <a:xfrm>
            <a:off x="6828576" y="2288211"/>
            <a:ext cx="441926" cy="348467"/>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938;p95">
            <a:extLst>
              <a:ext uri="{FF2B5EF4-FFF2-40B4-BE49-F238E27FC236}">
                <a16:creationId xmlns:a16="http://schemas.microsoft.com/office/drawing/2014/main" id="{A1D203BA-1AA6-CF53-9EB2-23E99B68183D}"/>
              </a:ext>
            </a:extLst>
          </p:cNvPr>
          <p:cNvSpPr/>
          <p:nvPr/>
        </p:nvSpPr>
        <p:spPr>
          <a:xfrm>
            <a:off x="4960347" y="1994412"/>
            <a:ext cx="296861" cy="79849"/>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939;p95">
            <a:extLst>
              <a:ext uri="{FF2B5EF4-FFF2-40B4-BE49-F238E27FC236}">
                <a16:creationId xmlns:a16="http://schemas.microsoft.com/office/drawing/2014/main" id="{6C274511-F67A-26F8-6BBB-273307D910C6}"/>
              </a:ext>
            </a:extLst>
          </p:cNvPr>
          <p:cNvSpPr/>
          <p:nvPr/>
        </p:nvSpPr>
        <p:spPr>
          <a:xfrm>
            <a:off x="5153844" y="2059416"/>
            <a:ext cx="11027" cy="10628"/>
          </a:xfrm>
          <a:custGeom>
            <a:avLst/>
            <a:gdLst/>
            <a:ahLst/>
            <a:cxnLst/>
            <a:rect l="l" t="t" r="r" b="b"/>
            <a:pathLst>
              <a:path w="105" h="106" fill="none" extrusionOk="0">
                <a:moveTo>
                  <a:pt x="105" y="105"/>
                </a:moveTo>
                <a:lnTo>
                  <a:pt x="0" y="1"/>
                </a:lnTo>
              </a:path>
            </a:pathLst>
          </a:custGeom>
          <a:solidFill>
            <a:schemeClr val="accent3"/>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940;p95">
            <a:extLst>
              <a:ext uri="{FF2B5EF4-FFF2-40B4-BE49-F238E27FC236}">
                <a16:creationId xmlns:a16="http://schemas.microsoft.com/office/drawing/2014/main" id="{33A775CE-F44E-A733-9C48-6C06D6B1034B}"/>
              </a:ext>
            </a:extLst>
          </p:cNvPr>
          <p:cNvSpPr/>
          <p:nvPr/>
        </p:nvSpPr>
        <p:spPr>
          <a:xfrm>
            <a:off x="7885856" y="2894773"/>
            <a:ext cx="186871" cy="105022"/>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941;p95">
            <a:extLst>
              <a:ext uri="{FF2B5EF4-FFF2-40B4-BE49-F238E27FC236}">
                <a16:creationId xmlns:a16="http://schemas.microsoft.com/office/drawing/2014/main" id="{9B8A42EF-7610-8301-ACBB-FFE3D77B037C}"/>
              </a:ext>
            </a:extLst>
          </p:cNvPr>
          <p:cNvSpPr/>
          <p:nvPr/>
        </p:nvSpPr>
        <p:spPr>
          <a:xfrm>
            <a:off x="3760314" y="2006954"/>
            <a:ext cx="147376" cy="11976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942;p95">
            <a:extLst>
              <a:ext uri="{FF2B5EF4-FFF2-40B4-BE49-F238E27FC236}">
                <a16:creationId xmlns:a16="http://schemas.microsoft.com/office/drawing/2014/main" id="{CD83B34A-9F24-378C-983B-FBC0ADBC8210}"/>
              </a:ext>
            </a:extLst>
          </p:cNvPr>
          <p:cNvSpPr/>
          <p:nvPr/>
        </p:nvSpPr>
        <p:spPr>
          <a:xfrm>
            <a:off x="3639403" y="1738327"/>
            <a:ext cx="246330" cy="308644"/>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75;p7">
            <a:extLst>
              <a:ext uri="{FF2B5EF4-FFF2-40B4-BE49-F238E27FC236}">
                <a16:creationId xmlns:a16="http://schemas.microsoft.com/office/drawing/2014/main" id="{72612253-3FE7-DE5B-0FAD-8E27E94D0C1A}"/>
              </a:ext>
            </a:extLst>
          </p:cNvPr>
          <p:cNvPicPr preferRelativeResize="0"/>
          <p:nvPr/>
        </p:nvPicPr>
        <p:blipFill>
          <a:blip r:embed="rId2">
            <a:alphaModFix/>
          </a:blip>
          <a:stretch>
            <a:fillRect/>
          </a:stretch>
        </p:blipFill>
        <p:spPr>
          <a:xfrm rot="1003000">
            <a:off x="-248768" y="3577025"/>
            <a:ext cx="2540967" cy="2038599"/>
          </a:xfrm>
          <a:prstGeom prst="rect">
            <a:avLst/>
          </a:prstGeom>
          <a:noFill/>
          <a:ln>
            <a:noFill/>
          </a:ln>
          <a:effectLst>
            <a:outerShdw blurRad="57150" dist="19050" dir="5400000" algn="bl" rotWithShape="0">
              <a:schemeClr val="dk1">
                <a:alpha val="30000"/>
              </a:schemeClr>
            </a:outerShdw>
          </a:effectLst>
        </p:spPr>
      </p:pic>
      <p:pic>
        <p:nvPicPr>
          <p:cNvPr id="3" name="Google Shape;466;p42">
            <a:extLst>
              <a:ext uri="{FF2B5EF4-FFF2-40B4-BE49-F238E27FC236}">
                <a16:creationId xmlns:a16="http://schemas.microsoft.com/office/drawing/2014/main" id="{C92A3C9B-C1FC-2D96-AE82-69EF3E185DB2}"/>
              </a:ext>
            </a:extLst>
          </p:cNvPr>
          <p:cNvPicPr preferRelativeResize="0"/>
          <p:nvPr/>
        </p:nvPicPr>
        <p:blipFill>
          <a:blip r:embed="rId3">
            <a:alphaModFix/>
          </a:blip>
          <a:stretch>
            <a:fillRect/>
          </a:stretch>
        </p:blipFill>
        <p:spPr>
          <a:xfrm>
            <a:off x="11805069" y="-286769"/>
            <a:ext cx="2061340" cy="2032880"/>
          </a:xfrm>
          <a:prstGeom prst="rect">
            <a:avLst/>
          </a:prstGeom>
          <a:noFill/>
          <a:ln>
            <a:noFill/>
          </a:ln>
          <a:effectLst>
            <a:outerShdw blurRad="57150" dist="19050" dir="5400000" algn="bl" rotWithShape="0">
              <a:schemeClr val="dk1">
                <a:alpha val="30000"/>
              </a:schemeClr>
            </a:outerShdw>
          </a:effectLst>
        </p:spPr>
      </p:pic>
      <p:pic>
        <p:nvPicPr>
          <p:cNvPr id="6" name="Google Shape;436;p40">
            <a:extLst>
              <a:ext uri="{FF2B5EF4-FFF2-40B4-BE49-F238E27FC236}">
                <a16:creationId xmlns:a16="http://schemas.microsoft.com/office/drawing/2014/main" id="{7CA93763-AAB8-59DA-1543-BD9701303E20}"/>
              </a:ext>
            </a:extLst>
          </p:cNvPr>
          <p:cNvPicPr preferRelativeResize="0"/>
          <p:nvPr/>
        </p:nvPicPr>
        <p:blipFill>
          <a:blip r:embed="rId4">
            <a:alphaModFix/>
          </a:blip>
          <a:stretch>
            <a:fillRect/>
          </a:stretch>
        </p:blipFill>
        <p:spPr>
          <a:xfrm>
            <a:off x="11066334" y="5199805"/>
            <a:ext cx="2208877" cy="3055765"/>
          </a:xfrm>
          <a:prstGeom prst="rect">
            <a:avLst/>
          </a:prstGeom>
          <a:noFill/>
          <a:ln>
            <a:noFill/>
          </a:ln>
          <a:effectLst>
            <a:outerShdw blurRad="57150" dist="19050" dir="5400000" algn="bl" rotWithShape="0">
              <a:schemeClr val="dk1">
                <a:alpha val="30000"/>
              </a:schemeClr>
            </a:outerShdw>
          </a:effectLst>
        </p:spPr>
      </p:pic>
      <p:pic>
        <p:nvPicPr>
          <p:cNvPr id="8" name="Google Shape;484;p44">
            <a:extLst>
              <a:ext uri="{FF2B5EF4-FFF2-40B4-BE49-F238E27FC236}">
                <a16:creationId xmlns:a16="http://schemas.microsoft.com/office/drawing/2014/main" id="{92F60450-CA74-732E-F640-5F4B7C867021}"/>
              </a:ext>
            </a:extLst>
          </p:cNvPr>
          <p:cNvPicPr preferRelativeResize="0"/>
          <p:nvPr/>
        </p:nvPicPr>
        <p:blipFill>
          <a:blip r:embed="rId5">
            <a:alphaModFix/>
          </a:blip>
          <a:stretch>
            <a:fillRect/>
          </a:stretch>
        </p:blipFill>
        <p:spPr>
          <a:xfrm rot="1170814">
            <a:off x="-3729992" y="338849"/>
            <a:ext cx="4543220" cy="4342827"/>
          </a:xfrm>
          <a:prstGeom prst="rect">
            <a:avLst/>
          </a:prstGeom>
          <a:noFill/>
          <a:ln>
            <a:noFill/>
          </a:ln>
          <a:effectLst>
            <a:outerShdw blurRad="57150" dist="19050" dir="5400000" algn="bl" rotWithShape="0">
              <a:schemeClr val="dk1">
                <a:alpha val="30000"/>
              </a:schemeClr>
            </a:outerShdw>
          </a:effectLst>
        </p:spPr>
      </p:pic>
      <p:pic>
        <p:nvPicPr>
          <p:cNvPr id="10" name="Google Shape;610;p52">
            <a:extLst>
              <a:ext uri="{FF2B5EF4-FFF2-40B4-BE49-F238E27FC236}">
                <a16:creationId xmlns:a16="http://schemas.microsoft.com/office/drawing/2014/main" id="{62FCBB7E-E23C-0B16-D7A4-B37792D97277}"/>
              </a:ext>
            </a:extLst>
          </p:cNvPr>
          <p:cNvPicPr preferRelativeResize="0"/>
          <p:nvPr/>
        </p:nvPicPr>
        <p:blipFill>
          <a:blip r:embed="rId6">
            <a:alphaModFix/>
          </a:blip>
          <a:stretch>
            <a:fillRect/>
          </a:stretch>
        </p:blipFill>
        <p:spPr>
          <a:xfrm rot="3181567">
            <a:off x="939186" y="-1825661"/>
            <a:ext cx="1983401" cy="2645600"/>
          </a:xfrm>
          <a:prstGeom prst="rect">
            <a:avLst/>
          </a:prstGeom>
          <a:noFill/>
          <a:ln>
            <a:noFill/>
          </a:ln>
          <a:effectLst>
            <a:outerShdw blurRad="57150" dist="19050" dir="5400000" algn="bl" rotWithShape="0">
              <a:schemeClr val="dk1">
                <a:alpha val="30000"/>
              </a:schemeClr>
            </a:outerShdw>
          </a:effectLst>
        </p:spPr>
      </p:pic>
      <p:pic>
        <p:nvPicPr>
          <p:cNvPr id="11" name="Google Shape;612;p52">
            <a:extLst>
              <a:ext uri="{FF2B5EF4-FFF2-40B4-BE49-F238E27FC236}">
                <a16:creationId xmlns:a16="http://schemas.microsoft.com/office/drawing/2014/main" id="{B74768D0-7A71-24C4-4D3B-F2092EBB7951}"/>
              </a:ext>
            </a:extLst>
          </p:cNvPr>
          <p:cNvPicPr preferRelativeResize="0"/>
          <p:nvPr/>
        </p:nvPicPr>
        <p:blipFill>
          <a:blip r:embed="rId7">
            <a:alphaModFix/>
          </a:blip>
          <a:stretch>
            <a:fillRect/>
          </a:stretch>
        </p:blipFill>
        <p:spPr>
          <a:xfrm rot="370727">
            <a:off x="11575893" y="-1600589"/>
            <a:ext cx="2676230" cy="1460809"/>
          </a:xfrm>
          <a:prstGeom prst="rect">
            <a:avLst/>
          </a:prstGeom>
          <a:noFill/>
          <a:ln>
            <a:noFill/>
          </a:ln>
          <a:effectLst>
            <a:outerShdw blurRad="57150" dist="19050" dir="5400000" algn="bl" rotWithShape="0">
              <a:schemeClr val="dk1">
                <a:alpha val="30000"/>
              </a:schemeClr>
            </a:outerShdw>
          </a:effectLst>
        </p:spPr>
      </p:pic>
      <p:pic>
        <p:nvPicPr>
          <p:cNvPr id="31" name="Google Shape;69;p7">
            <a:extLst>
              <a:ext uri="{FF2B5EF4-FFF2-40B4-BE49-F238E27FC236}">
                <a16:creationId xmlns:a16="http://schemas.microsoft.com/office/drawing/2014/main" id="{A36D2E95-C2EF-FC0E-3B6F-CCBA0734515F}"/>
              </a:ext>
            </a:extLst>
          </p:cNvPr>
          <p:cNvPicPr preferRelativeResize="0"/>
          <p:nvPr/>
        </p:nvPicPr>
        <p:blipFill>
          <a:blip r:embed="rId8">
            <a:alphaModFix/>
          </a:blip>
          <a:stretch>
            <a:fillRect/>
          </a:stretch>
        </p:blipFill>
        <p:spPr>
          <a:xfrm rot="9531039">
            <a:off x="2255824" y="5280034"/>
            <a:ext cx="7894768" cy="5617025"/>
          </a:xfrm>
          <a:prstGeom prst="rect">
            <a:avLst/>
          </a:prstGeom>
          <a:noFill/>
          <a:ln>
            <a:noFill/>
          </a:ln>
          <a:effectLst>
            <a:outerShdw blurRad="200025" dist="19050" dir="5400000" algn="bl" rotWithShape="0">
              <a:schemeClr val="dk1">
                <a:alpha val="20000"/>
              </a:schemeClr>
            </a:outerShdw>
          </a:effectLst>
        </p:spPr>
      </p:pic>
      <p:pic>
        <p:nvPicPr>
          <p:cNvPr id="2" name="Google Shape;612;p52">
            <a:extLst>
              <a:ext uri="{FF2B5EF4-FFF2-40B4-BE49-F238E27FC236}">
                <a16:creationId xmlns:a16="http://schemas.microsoft.com/office/drawing/2014/main" id="{3F3A1E26-007F-7973-63A1-CD9027634CCF}"/>
              </a:ext>
            </a:extLst>
          </p:cNvPr>
          <p:cNvPicPr preferRelativeResize="0"/>
          <p:nvPr/>
        </p:nvPicPr>
        <p:blipFill>
          <a:blip r:embed="rId7">
            <a:alphaModFix/>
          </a:blip>
          <a:stretch>
            <a:fillRect/>
          </a:stretch>
        </p:blipFill>
        <p:spPr>
          <a:xfrm rot="19887321" flipH="1">
            <a:off x="-680128" y="6240164"/>
            <a:ext cx="3658402" cy="2400359"/>
          </a:xfrm>
          <a:prstGeom prst="rect">
            <a:avLst/>
          </a:prstGeom>
          <a:noFill/>
          <a:ln>
            <a:noFill/>
          </a:ln>
          <a:effectLst>
            <a:outerShdw blurRad="57150" dist="19050" dir="5400000" algn="bl" rotWithShape="0">
              <a:schemeClr val="dk1">
                <a:alpha val="30000"/>
              </a:schemeClr>
            </a:outerShdw>
          </a:effectLst>
        </p:spPr>
      </p:pic>
      <p:pic>
        <p:nvPicPr>
          <p:cNvPr id="5" name="Google Shape;72;p7">
            <a:extLst>
              <a:ext uri="{FF2B5EF4-FFF2-40B4-BE49-F238E27FC236}">
                <a16:creationId xmlns:a16="http://schemas.microsoft.com/office/drawing/2014/main" id="{E746275C-2CF5-79B8-6FE6-76F03164ADBC}"/>
              </a:ext>
            </a:extLst>
          </p:cNvPr>
          <p:cNvPicPr preferRelativeResize="0"/>
          <p:nvPr/>
        </p:nvPicPr>
        <p:blipFill>
          <a:blip r:embed="rId9">
            <a:alphaModFix/>
          </a:blip>
          <a:stretch>
            <a:fillRect/>
          </a:stretch>
        </p:blipFill>
        <p:spPr>
          <a:xfrm rot="21444881">
            <a:off x="612826" y="34664"/>
            <a:ext cx="5117800" cy="4587901"/>
          </a:xfrm>
          <a:prstGeom prst="rect">
            <a:avLst/>
          </a:prstGeom>
          <a:noFill/>
          <a:ln>
            <a:noFill/>
          </a:ln>
          <a:effectLst>
            <a:outerShdw blurRad="200025" dist="19050" dir="5400000" algn="bl" rotWithShape="0">
              <a:schemeClr val="dk1">
                <a:alpha val="20000"/>
              </a:schemeClr>
            </a:outerShdw>
          </a:effectLst>
        </p:spPr>
      </p:pic>
      <p:sp>
        <p:nvSpPr>
          <p:cNvPr id="276" name="Google Shape;6645;p95">
            <a:extLst>
              <a:ext uri="{FF2B5EF4-FFF2-40B4-BE49-F238E27FC236}">
                <a16:creationId xmlns:a16="http://schemas.microsoft.com/office/drawing/2014/main" id="{6A062CEE-4E91-7842-BED3-55F32CD4C73F}"/>
              </a:ext>
            </a:extLst>
          </p:cNvPr>
          <p:cNvSpPr/>
          <p:nvPr/>
        </p:nvSpPr>
        <p:spPr>
          <a:xfrm flipH="1">
            <a:off x="9578598" y="2294188"/>
            <a:ext cx="953125" cy="140258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6767"/>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TextBox 276">
            <a:extLst>
              <a:ext uri="{FF2B5EF4-FFF2-40B4-BE49-F238E27FC236}">
                <a16:creationId xmlns:a16="http://schemas.microsoft.com/office/drawing/2014/main" id="{B18561DD-0F3D-064B-5E3A-9070AD86ABCD}"/>
              </a:ext>
            </a:extLst>
          </p:cNvPr>
          <p:cNvSpPr txBox="1"/>
          <p:nvPr/>
        </p:nvSpPr>
        <p:spPr>
          <a:xfrm rot="21434336">
            <a:off x="967226" y="740106"/>
            <a:ext cx="4536134" cy="2931572"/>
          </a:xfrm>
          <a:prstGeom prst="rect">
            <a:avLst/>
          </a:prstGeom>
          <a:noFill/>
        </p:spPr>
        <p:txBody>
          <a:bodyPr wrap="square" rtlCol="0">
            <a:spAutoFit/>
          </a:bodyPr>
          <a:lstStyle/>
          <a:p>
            <a:pPr>
              <a:lnSpc>
                <a:spcPct val="150000"/>
              </a:lnSpc>
            </a:pP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Born and raised in the city of San Pedro, Province of Laguna.</a:t>
            </a:r>
            <a:endParaRPr lang="en-PH"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endParaRPr>
          </a:p>
        </p:txBody>
      </p:sp>
      <p:pic>
        <p:nvPicPr>
          <p:cNvPr id="4" name="Google Shape;70;p7">
            <a:extLst>
              <a:ext uri="{FF2B5EF4-FFF2-40B4-BE49-F238E27FC236}">
                <a16:creationId xmlns:a16="http://schemas.microsoft.com/office/drawing/2014/main" id="{3FE71327-5DAA-E16A-0652-C0593B86BBA7}"/>
              </a:ext>
            </a:extLst>
          </p:cNvPr>
          <p:cNvPicPr preferRelativeResize="0"/>
          <p:nvPr/>
        </p:nvPicPr>
        <p:blipFill>
          <a:blip r:embed="rId10">
            <a:alphaModFix/>
          </a:blip>
          <a:stretch>
            <a:fillRect/>
          </a:stretch>
        </p:blipFill>
        <p:spPr>
          <a:xfrm rot="565739">
            <a:off x="18523227" y="343654"/>
            <a:ext cx="5656447" cy="5656501"/>
          </a:xfrm>
          <a:prstGeom prst="rect">
            <a:avLst/>
          </a:prstGeom>
          <a:noFill/>
          <a:ln>
            <a:noFill/>
          </a:ln>
          <a:effectLst>
            <a:outerShdw blurRad="200025" dist="19050" dir="5400000" algn="bl" rotWithShape="0">
              <a:schemeClr val="dk1">
                <a:alpha val="20000"/>
              </a:schemeClr>
            </a:outerShdw>
          </a:effectLst>
        </p:spPr>
      </p:pic>
      <p:pic>
        <p:nvPicPr>
          <p:cNvPr id="30" name="Google Shape;145;p13">
            <a:extLst>
              <a:ext uri="{FF2B5EF4-FFF2-40B4-BE49-F238E27FC236}">
                <a16:creationId xmlns:a16="http://schemas.microsoft.com/office/drawing/2014/main" id="{C5905EF5-7B5D-79A4-6A25-F3888F854A5F}"/>
              </a:ext>
            </a:extLst>
          </p:cNvPr>
          <p:cNvPicPr preferRelativeResize="0"/>
          <p:nvPr/>
        </p:nvPicPr>
        <p:blipFill>
          <a:blip r:embed="rId11">
            <a:alphaModFix/>
          </a:blip>
          <a:stretch>
            <a:fillRect/>
          </a:stretch>
        </p:blipFill>
        <p:spPr>
          <a:xfrm rot="19828051">
            <a:off x="22585984" y="-171639"/>
            <a:ext cx="1827191" cy="2031049"/>
          </a:xfrm>
          <a:prstGeom prst="rect">
            <a:avLst/>
          </a:prstGeom>
          <a:noFill/>
          <a:ln>
            <a:noFill/>
          </a:ln>
          <a:effectLst>
            <a:outerShdw blurRad="57150" dist="19050" dir="5400000" algn="bl" rotWithShape="0">
              <a:schemeClr val="dk1">
                <a:alpha val="30000"/>
              </a:schemeClr>
            </a:outerShdw>
          </a:effectLst>
        </p:spPr>
      </p:pic>
      <p:pic>
        <p:nvPicPr>
          <p:cNvPr id="33" name="Google Shape;802;p32">
            <a:extLst>
              <a:ext uri="{FF2B5EF4-FFF2-40B4-BE49-F238E27FC236}">
                <a16:creationId xmlns:a16="http://schemas.microsoft.com/office/drawing/2014/main" id="{5F68D40E-8441-2F55-DCB4-023F304770B8}"/>
              </a:ext>
            </a:extLst>
          </p:cNvPr>
          <p:cNvPicPr preferRelativeResize="0"/>
          <p:nvPr/>
        </p:nvPicPr>
        <p:blipFill rotWithShape="1">
          <a:blip r:embed="rId12">
            <a:alphaModFix amt="90000"/>
          </a:blip>
          <a:srcRect l="852" t="3632" b="4876"/>
          <a:stretch/>
        </p:blipFill>
        <p:spPr>
          <a:xfrm>
            <a:off x="12838055" y="1298844"/>
            <a:ext cx="6506703" cy="2993087"/>
          </a:xfrm>
          <a:prstGeom prst="rect">
            <a:avLst/>
          </a:prstGeom>
          <a:noFill/>
          <a:ln>
            <a:noFill/>
          </a:ln>
        </p:spPr>
      </p:pic>
      <p:sp>
        <p:nvSpPr>
          <p:cNvPr id="35" name="TextBox 34">
            <a:extLst>
              <a:ext uri="{FF2B5EF4-FFF2-40B4-BE49-F238E27FC236}">
                <a16:creationId xmlns:a16="http://schemas.microsoft.com/office/drawing/2014/main" id="{4C1EFAED-6712-B72A-957E-0BE8D655286E}"/>
              </a:ext>
            </a:extLst>
          </p:cNvPr>
          <p:cNvSpPr txBox="1"/>
          <p:nvPr/>
        </p:nvSpPr>
        <p:spPr>
          <a:xfrm>
            <a:off x="13335062" y="1465858"/>
            <a:ext cx="5444478" cy="2554545"/>
          </a:xfrm>
          <a:prstGeom prst="rect">
            <a:avLst/>
          </a:prstGeom>
          <a:noFill/>
        </p:spPr>
        <p:txBody>
          <a:bodyPr wrap="square" rtlCol="0">
            <a:spAutoFit/>
          </a:bodyPr>
          <a:lstStyle/>
          <a:p>
            <a:pPr algn="ct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She is a second-year Pateros Technological College student seeking a Certificate in Computer Science.</a:t>
            </a:r>
            <a:endParaRPr lang="en-PH"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endParaRPr>
          </a:p>
        </p:txBody>
      </p:sp>
      <p:pic>
        <p:nvPicPr>
          <p:cNvPr id="41" name="Picture 40" descr="A group of people wearing green shirts and face masks">
            <a:extLst>
              <a:ext uri="{FF2B5EF4-FFF2-40B4-BE49-F238E27FC236}">
                <a16:creationId xmlns:a16="http://schemas.microsoft.com/office/drawing/2014/main" id="{0D249E9C-894E-641B-8F41-A141FC3658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1278435">
            <a:off x="18925487" y="1738177"/>
            <a:ext cx="5041571" cy="3361047"/>
          </a:xfrm>
          <a:prstGeom prst="rect">
            <a:avLst/>
          </a:prstGeom>
          <a:ln w="76200">
            <a:solidFill>
              <a:schemeClr val="accent2"/>
            </a:solidFill>
          </a:ln>
        </p:spPr>
      </p:pic>
      <p:pic>
        <p:nvPicPr>
          <p:cNvPr id="275" name="Google Shape;71;p7">
            <a:extLst>
              <a:ext uri="{FF2B5EF4-FFF2-40B4-BE49-F238E27FC236}">
                <a16:creationId xmlns:a16="http://schemas.microsoft.com/office/drawing/2014/main" id="{FAF64011-C94C-BE56-D05A-42428BAB194D}"/>
              </a:ext>
            </a:extLst>
          </p:cNvPr>
          <p:cNvPicPr preferRelativeResize="0"/>
          <p:nvPr/>
        </p:nvPicPr>
        <p:blipFill>
          <a:blip r:embed="rId14">
            <a:alphaModFix/>
          </a:blip>
          <a:stretch>
            <a:fillRect/>
          </a:stretch>
        </p:blipFill>
        <p:spPr>
          <a:xfrm rot="20834183">
            <a:off x="18068733" y="-2761667"/>
            <a:ext cx="6209683" cy="3649184"/>
          </a:xfrm>
          <a:prstGeom prst="rect">
            <a:avLst/>
          </a:prstGeom>
          <a:noFill/>
          <a:ln>
            <a:noFill/>
          </a:ln>
          <a:effectLst>
            <a:outerShdw blurRad="200025" dist="19050" dir="5400000" algn="bl" rotWithShape="0">
              <a:schemeClr val="dk1">
                <a:alpha val="20000"/>
              </a:schemeClr>
            </a:outerShdw>
          </a:effectLst>
        </p:spPr>
      </p:pic>
    </p:spTree>
    <p:extLst>
      <p:ext uri="{BB962C8B-B14F-4D97-AF65-F5344CB8AC3E}">
        <p14:creationId xmlns:p14="http://schemas.microsoft.com/office/powerpoint/2010/main" val="15752178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60" decel="100000"/>
                                        <p:tgtEl>
                                          <p:spTgt spid="31"/>
                                        </p:tgtEl>
                                      </p:cBhvr>
                                    </p:animEffect>
                                    <p:anim calcmode="lin" valueType="num">
                                      <p:cBhvr>
                                        <p:cTn id="8" dur="560" decel="100000" fill="hold"/>
                                        <p:tgtEl>
                                          <p:spTgt spid="31"/>
                                        </p:tgtEl>
                                        <p:attrNameLst>
                                          <p:attrName>style.rotation</p:attrName>
                                        </p:attrNameLst>
                                      </p:cBhvr>
                                      <p:tavLst>
                                        <p:tav tm="0">
                                          <p:val>
                                            <p:fltVal val="-90"/>
                                          </p:val>
                                        </p:tav>
                                        <p:tav tm="100000">
                                          <p:val>
                                            <p:fltVal val="0"/>
                                          </p:val>
                                        </p:tav>
                                      </p:tavLst>
                                    </p:anim>
                                    <p:anim calcmode="lin" valueType="num">
                                      <p:cBhvr>
                                        <p:cTn id="9" dur="560" decel="100000" fill="hold"/>
                                        <p:tgtEl>
                                          <p:spTgt spid="31"/>
                                        </p:tgtEl>
                                        <p:attrNameLst>
                                          <p:attrName>ppt_x</p:attrName>
                                        </p:attrNameLst>
                                      </p:cBhvr>
                                      <p:tavLst>
                                        <p:tav tm="0">
                                          <p:val>
                                            <p:strVal val="#ppt_x+0.4"/>
                                          </p:val>
                                        </p:tav>
                                        <p:tav tm="100000">
                                          <p:val>
                                            <p:strVal val="#ppt_x-0.05"/>
                                          </p:val>
                                        </p:tav>
                                      </p:tavLst>
                                    </p:anim>
                                    <p:anim calcmode="lin" valueType="num">
                                      <p:cBhvr>
                                        <p:cTn id="10" dur="560" decel="100000" fill="hold"/>
                                        <p:tgtEl>
                                          <p:spTgt spid="31"/>
                                        </p:tgtEl>
                                        <p:attrNameLst>
                                          <p:attrName>ppt_y</p:attrName>
                                        </p:attrNameLst>
                                      </p:cBhvr>
                                      <p:tavLst>
                                        <p:tav tm="0">
                                          <p:val>
                                            <p:strVal val="#ppt_y-0.4"/>
                                          </p:val>
                                        </p:tav>
                                        <p:tav tm="100000">
                                          <p:val>
                                            <p:strVal val="#ppt_y+0.1"/>
                                          </p:val>
                                        </p:tav>
                                      </p:tavLst>
                                    </p:anim>
                                    <p:anim calcmode="lin" valueType="num">
                                      <p:cBhvr>
                                        <p:cTn id="11" dur="140" accel="100000" fill="hold">
                                          <p:stCondLst>
                                            <p:cond delay="560"/>
                                          </p:stCondLst>
                                        </p:cTn>
                                        <p:tgtEl>
                                          <p:spTgt spid="31"/>
                                        </p:tgtEl>
                                        <p:attrNameLst>
                                          <p:attrName>ppt_x</p:attrName>
                                        </p:attrNameLst>
                                      </p:cBhvr>
                                      <p:tavLst>
                                        <p:tav tm="0">
                                          <p:val>
                                            <p:strVal val="#ppt_x-0.05"/>
                                          </p:val>
                                        </p:tav>
                                        <p:tav tm="100000">
                                          <p:val>
                                            <p:strVal val="#ppt_x"/>
                                          </p:val>
                                        </p:tav>
                                      </p:tavLst>
                                    </p:anim>
                                    <p:anim calcmode="lin" valueType="num">
                                      <p:cBhvr>
                                        <p:cTn id="12" dur="140" accel="100000" fill="hold">
                                          <p:stCondLst>
                                            <p:cond delay="560"/>
                                          </p:stCondLst>
                                        </p:cTn>
                                        <p:tgtEl>
                                          <p:spTgt spid="31"/>
                                        </p:tgtEl>
                                        <p:attrNameLst>
                                          <p:attrName>ppt_y</p:attrName>
                                        </p:attrNameLst>
                                      </p:cBhvr>
                                      <p:tavLst>
                                        <p:tav tm="0">
                                          <p:val>
                                            <p:strVal val="#ppt_y+0.1"/>
                                          </p:val>
                                        </p:tav>
                                        <p:tav tm="100000">
                                          <p:val>
                                            <p:strVal val="#ppt_y"/>
                                          </p:val>
                                        </p:tav>
                                      </p:tavLst>
                                    </p:anim>
                                  </p:childTnLst>
                                </p:cTn>
                              </p:par>
                              <p:par>
                                <p:cTn id="13" presetID="1" presetClass="entr" presetSubtype="0" fill="hold" grpId="0" nodeType="withEffect">
                                  <p:stCondLst>
                                    <p:cond delay="0"/>
                                  </p:stCondLst>
                                  <p:iterate type="lt">
                                    <p:tmAbs val="50"/>
                                  </p:iterate>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5" name="Picture 24" descr="A close-up of a flower&#10;&#10;Description automatically generated">
            <a:extLst>
              <a:ext uri="{FF2B5EF4-FFF2-40B4-BE49-F238E27FC236}">
                <a16:creationId xmlns:a16="http://schemas.microsoft.com/office/drawing/2014/main" id="{F8A9A5D4-1DD5-B8C0-2FD2-E464B361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542967" y="-3447924"/>
            <a:ext cx="3565696" cy="16982216"/>
          </a:xfrm>
          <a:prstGeom prst="rect">
            <a:avLst/>
          </a:prstGeom>
        </p:spPr>
      </p:pic>
      <p:grpSp>
        <p:nvGrpSpPr>
          <p:cNvPr id="9" name="Google Shape;4686;p95">
            <a:extLst>
              <a:ext uri="{FF2B5EF4-FFF2-40B4-BE49-F238E27FC236}">
                <a16:creationId xmlns:a16="http://schemas.microsoft.com/office/drawing/2014/main" id="{6A412CAE-BCFD-3F10-3114-38F780175BF8}"/>
              </a:ext>
            </a:extLst>
          </p:cNvPr>
          <p:cNvGrpSpPr/>
          <p:nvPr/>
        </p:nvGrpSpPr>
        <p:grpSpPr>
          <a:xfrm>
            <a:off x="-6091134" y="1808781"/>
            <a:ext cx="354741" cy="321380"/>
            <a:chOff x="4293400" y="2574725"/>
            <a:chExt cx="84425" cy="80100"/>
          </a:xfrm>
          <a:solidFill>
            <a:schemeClr val="accent3"/>
          </a:solidFill>
        </p:grpSpPr>
        <p:sp>
          <p:nvSpPr>
            <p:cNvPr id="273" name="Google Shape;4687;p95">
              <a:extLst>
                <a:ext uri="{FF2B5EF4-FFF2-40B4-BE49-F238E27FC236}">
                  <a16:creationId xmlns:a16="http://schemas.microsoft.com/office/drawing/2014/main" id="{191F13C8-E5B0-9171-AD7A-4408A380B008}"/>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noFill/>
            </a:ln>
          </p:spPr>
          <p:txBody>
            <a:bodyPr/>
            <a:lstStyle/>
            <a:p>
              <a:endParaRPr lang="en-PH"/>
            </a:p>
          </p:txBody>
        </p:sp>
        <p:sp>
          <p:nvSpPr>
            <p:cNvPr id="274" name="Google Shape;4688;p95">
              <a:extLst>
                <a:ext uri="{FF2B5EF4-FFF2-40B4-BE49-F238E27FC236}">
                  <a16:creationId xmlns:a16="http://schemas.microsoft.com/office/drawing/2014/main" id="{B467D0AD-268F-6A3D-0E7E-D842FED37125}"/>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689;p95">
            <a:extLst>
              <a:ext uri="{FF2B5EF4-FFF2-40B4-BE49-F238E27FC236}">
                <a16:creationId xmlns:a16="http://schemas.microsoft.com/office/drawing/2014/main" id="{8D7AFF67-89A6-A433-C720-FEE0E192AC0A}"/>
              </a:ext>
            </a:extLst>
          </p:cNvPr>
          <p:cNvGrpSpPr/>
          <p:nvPr/>
        </p:nvGrpSpPr>
        <p:grpSpPr>
          <a:xfrm>
            <a:off x="-7323208" y="-2653079"/>
            <a:ext cx="8056018" cy="4577519"/>
            <a:chOff x="4000175" y="1462675"/>
            <a:chExt cx="1917275" cy="1140875"/>
          </a:xfrm>
          <a:solidFill>
            <a:schemeClr val="accent3"/>
          </a:solidFill>
        </p:grpSpPr>
        <p:sp>
          <p:nvSpPr>
            <p:cNvPr id="265" name="Google Shape;4690;p95">
              <a:extLst>
                <a:ext uri="{FF2B5EF4-FFF2-40B4-BE49-F238E27FC236}">
                  <a16:creationId xmlns:a16="http://schemas.microsoft.com/office/drawing/2014/main" id="{A86C669B-8BF1-4C81-4DAA-C425585D9329}"/>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noFill/>
            </a:ln>
          </p:spPr>
          <p:txBody>
            <a:bodyPr/>
            <a:lstStyle/>
            <a:p>
              <a:endParaRPr lang="en-PH"/>
            </a:p>
          </p:txBody>
        </p:sp>
        <p:grpSp>
          <p:nvGrpSpPr>
            <p:cNvPr id="266" name="Google Shape;4691;p95">
              <a:extLst>
                <a:ext uri="{FF2B5EF4-FFF2-40B4-BE49-F238E27FC236}">
                  <a16:creationId xmlns:a16="http://schemas.microsoft.com/office/drawing/2014/main" id="{96B9D4E6-EC22-01B3-20C7-74420A5D45F1}"/>
                </a:ext>
              </a:extLst>
            </p:cNvPr>
            <p:cNvGrpSpPr/>
            <p:nvPr/>
          </p:nvGrpSpPr>
          <p:grpSpPr>
            <a:xfrm>
              <a:off x="4000175" y="1462675"/>
              <a:ext cx="1917275" cy="1140875"/>
              <a:chOff x="4000175" y="1462675"/>
              <a:chExt cx="1917275" cy="1140875"/>
            </a:xfrm>
            <a:grpFill/>
          </p:grpSpPr>
          <p:sp>
            <p:nvSpPr>
              <p:cNvPr id="271" name="Google Shape;4696;p95">
                <a:extLst>
                  <a:ext uri="{FF2B5EF4-FFF2-40B4-BE49-F238E27FC236}">
                    <a16:creationId xmlns:a16="http://schemas.microsoft.com/office/drawing/2014/main" id="{8D5E4705-2F39-7B88-CE13-59C965B67EFF}"/>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7" name="Google Shape;4692;p95">
                <a:extLst>
                  <a:ext uri="{FF2B5EF4-FFF2-40B4-BE49-F238E27FC236}">
                    <a16:creationId xmlns:a16="http://schemas.microsoft.com/office/drawing/2014/main" id="{47D2305C-1615-5D79-D0E8-8B922481E8D8}"/>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noFill/>
              </a:ln>
            </p:spPr>
            <p:txBody>
              <a:bodyPr/>
              <a:lstStyle/>
              <a:p>
                <a:endParaRPr lang="en-PH"/>
              </a:p>
            </p:txBody>
          </p:sp>
          <p:sp>
            <p:nvSpPr>
              <p:cNvPr id="268" name="Google Shape;4693;p95">
                <a:extLst>
                  <a:ext uri="{FF2B5EF4-FFF2-40B4-BE49-F238E27FC236}">
                    <a16:creationId xmlns:a16="http://schemas.microsoft.com/office/drawing/2014/main" id="{C888DE10-B040-3373-8D09-85221D3BBCFA}"/>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694;p95">
                <a:extLst>
                  <a:ext uri="{FF2B5EF4-FFF2-40B4-BE49-F238E27FC236}">
                    <a16:creationId xmlns:a16="http://schemas.microsoft.com/office/drawing/2014/main" id="{9BA8320C-D04C-8939-7B9C-2C474992F971}"/>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695;p95">
                <a:extLst>
                  <a:ext uri="{FF2B5EF4-FFF2-40B4-BE49-F238E27FC236}">
                    <a16:creationId xmlns:a16="http://schemas.microsoft.com/office/drawing/2014/main" id="{7F1C3C04-DA53-0C20-939B-0496B0527682}"/>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697;p95">
                <a:extLst>
                  <a:ext uri="{FF2B5EF4-FFF2-40B4-BE49-F238E27FC236}">
                    <a16:creationId xmlns:a16="http://schemas.microsoft.com/office/drawing/2014/main" id="{C82F8849-8AEE-2A87-96C8-5BF46723D4BD}"/>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4698;p95">
            <a:extLst>
              <a:ext uri="{FF2B5EF4-FFF2-40B4-BE49-F238E27FC236}">
                <a16:creationId xmlns:a16="http://schemas.microsoft.com/office/drawing/2014/main" id="{10FD10F7-691D-2EEF-0020-53D037DD3E27}"/>
              </a:ext>
            </a:extLst>
          </p:cNvPr>
          <p:cNvGrpSpPr/>
          <p:nvPr/>
        </p:nvGrpSpPr>
        <p:grpSpPr>
          <a:xfrm>
            <a:off x="-7489392" y="1861340"/>
            <a:ext cx="395180" cy="417775"/>
            <a:chOff x="3960625" y="2587825"/>
            <a:chExt cx="94050" cy="104125"/>
          </a:xfrm>
          <a:solidFill>
            <a:schemeClr val="accent3"/>
          </a:solidFill>
        </p:grpSpPr>
        <p:sp>
          <p:nvSpPr>
            <p:cNvPr id="263" name="Google Shape;4699;p95">
              <a:extLst>
                <a:ext uri="{FF2B5EF4-FFF2-40B4-BE49-F238E27FC236}">
                  <a16:creationId xmlns:a16="http://schemas.microsoft.com/office/drawing/2014/main" id="{1EC8304C-6A6A-FF15-EB9D-2ADEE93FA582}"/>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noFill/>
            </a:ln>
          </p:spPr>
          <p:txBody>
            <a:bodyPr/>
            <a:lstStyle/>
            <a:p>
              <a:endParaRPr lang="en-PH"/>
            </a:p>
          </p:txBody>
        </p:sp>
        <p:sp>
          <p:nvSpPr>
            <p:cNvPr id="264" name="Google Shape;4700;p95">
              <a:extLst>
                <a:ext uri="{FF2B5EF4-FFF2-40B4-BE49-F238E27FC236}">
                  <a16:creationId xmlns:a16="http://schemas.microsoft.com/office/drawing/2014/main" id="{788AAE77-0D4C-D9E1-D2F2-4D511DA0E71A}"/>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4701;p95">
            <a:extLst>
              <a:ext uri="{FF2B5EF4-FFF2-40B4-BE49-F238E27FC236}">
                <a16:creationId xmlns:a16="http://schemas.microsoft.com/office/drawing/2014/main" id="{8CF710D8-8C47-96EA-94E2-C5E466466792}"/>
              </a:ext>
            </a:extLst>
          </p:cNvPr>
          <p:cNvGrpSpPr/>
          <p:nvPr/>
        </p:nvGrpSpPr>
        <p:grpSpPr>
          <a:xfrm>
            <a:off x="-8309896" y="1512573"/>
            <a:ext cx="729436" cy="754008"/>
            <a:chOff x="3765350" y="2500900"/>
            <a:chExt cx="173600" cy="187925"/>
          </a:xfrm>
          <a:solidFill>
            <a:schemeClr val="accent3"/>
          </a:solidFill>
        </p:grpSpPr>
        <p:sp>
          <p:nvSpPr>
            <p:cNvPr id="257" name="Google Shape;4702;p95">
              <a:extLst>
                <a:ext uri="{FF2B5EF4-FFF2-40B4-BE49-F238E27FC236}">
                  <a16:creationId xmlns:a16="http://schemas.microsoft.com/office/drawing/2014/main" id="{C0D45CC2-69F3-9989-46AE-7936A87D81E0}"/>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noFill/>
            </a:ln>
          </p:spPr>
          <p:txBody>
            <a:bodyPr/>
            <a:lstStyle/>
            <a:p>
              <a:endParaRPr lang="en-PH"/>
            </a:p>
          </p:txBody>
        </p:sp>
        <p:sp>
          <p:nvSpPr>
            <p:cNvPr id="258" name="Google Shape;4703;p95">
              <a:extLst>
                <a:ext uri="{FF2B5EF4-FFF2-40B4-BE49-F238E27FC236}">
                  <a16:creationId xmlns:a16="http://schemas.microsoft.com/office/drawing/2014/main" id="{C49842D2-7E45-05D1-2F4E-C5272CB1B7C2}"/>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704;p95">
              <a:extLst>
                <a:ext uri="{FF2B5EF4-FFF2-40B4-BE49-F238E27FC236}">
                  <a16:creationId xmlns:a16="http://schemas.microsoft.com/office/drawing/2014/main" id="{85D35DF7-5C4D-A5ED-7DD2-34097752335C}"/>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705;p95">
              <a:extLst>
                <a:ext uri="{FF2B5EF4-FFF2-40B4-BE49-F238E27FC236}">
                  <a16:creationId xmlns:a16="http://schemas.microsoft.com/office/drawing/2014/main" id="{253EA23E-3DD0-1167-0A75-2BC741E58090}"/>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706;p95">
              <a:extLst>
                <a:ext uri="{FF2B5EF4-FFF2-40B4-BE49-F238E27FC236}">
                  <a16:creationId xmlns:a16="http://schemas.microsoft.com/office/drawing/2014/main" id="{2929746E-D7E6-FECD-D8AF-67165A6D6946}"/>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707;p95">
              <a:extLst>
                <a:ext uri="{FF2B5EF4-FFF2-40B4-BE49-F238E27FC236}">
                  <a16:creationId xmlns:a16="http://schemas.microsoft.com/office/drawing/2014/main" id="{23205000-CE20-AC6D-B7FE-C7FF694F2EED}"/>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4708;p95">
            <a:extLst>
              <a:ext uri="{FF2B5EF4-FFF2-40B4-BE49-F238E27FC236}">
                <a16:creationId xmlns:a16="http://schemas.microsoft.com/office/drawing/2014/main" id="{0B0226FF-ED54-DDD0-D27D-99247F37BCC6}"/>
              </a:ext>
            </a:extLst>
          </p:cNvPr>
          <p:cNvGrpSpPr/>
          <p:nvPr/>
        </p:nvGrpSpPr>
        <p:grpSpPr>
          <a:xfrm>
            <a:off x="-8372398" y="1436138"/>
            <a:ext cx="357678" cy="207838"/>
            <a:chOff x="3750475" y="2481850"/>
            <a:chExt cx="85125" cy="51800"/>
          </a:xfrm>
          <a:solidFill>
            <a:schemeClr val="accent3"/>
          </a:solidFill>
        </p:grpSpPr>
        <p:sp>
          <p:nvSpPr>
            <p:cNvPr id="255" name="Google Shape;4709;p95">
              <a:extLst>
                <a:ext uri="{FF2B5EF4-FFF2-40B4-BE49-F238E27FC236}">
                  <a16:creationId xmlns:a16="http://schemas.microsoft.com/office/drawing/2014/main" id="{5B685E10-FD46-ABF5-5541-EFE65949F8E8}"/>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710;p95">
              <a:extLst>
                <a:ext uri="{FF2B5EF4-FFF2-40B4-BE49-F238E27FC236}">
                  <a16:creationId xmlns:a16="http://schemas.microsoft.com/office/drawing/2014/main" id="{5500509A-81E9-C63C-847E-40E62C8AC216}"/>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noFill/>
            </a:ln>
          </p:spPr>
          <p:txBody>
            <a:bodyPr/>
            <a:lstStyle/>
            <a:p>
              <a:endParaRPr lang="en-PH"/>
            </a:p>
          </p:txBody>
        </p:sp>
      </p:grpSp>
      <p:grpSp>
        <p:nvGrpSpPr>
          <p:cNvPr id="16" name="Google Shape;4711;p95">
            <a:extLst>
              <a:ext uri="{FF2B5EF4-FFF2-40B4-BE49-F238E27FC236}">
                <a16:creationId xmlns:a16="http://schemas.microsoft.com/office/drawing/2014/main" id="{62A7841D-1772-65CF-1F48-8FB4CE46C67E}"/>
              </a:ext>
            </a:extLst>
          </p:cNvPr>
          <p:cNvGrpSpPr/>
          <p:nvPr/>
        </p:nvGrpSpPr>
        <p:grpSpPr>
          <a:xfrm>
            <a:off x="-8890483" y="1237931"/>
            <a:ext cx="723129" cy="678376"/>
            <a:chOff x="3627175" y="2432450"/>
            <a:chExt cx="172100" cy="169075"/>
          </a:xfrm>
          <a:solidFill>
            <a:schemeClr val="accent3"/>
          </a:solidFill>
        </p:grpSpPr>
        <p:sp>
          <p:nvSpPr>
            <p:cNvPr id="252" name="Google Shape;4712;p95">
              <a:extLst>
                <a:ext uri="{FF2B5EF4-FFF2-40B4-BE49-F238E27FC236}">
                  <a16:creationId xmlns:a16="http://schemas.microsoft.com/office/drawing/2014/main" id="{2B24C896-BB13-AFC5-D5D1-538F464682C6}"/>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713;p95">
              <a:extLst>
                <a:ext uri="{FF2B5EF4-FFF2-40B4-BE49-F238E27FC236}">
                  <a16:creationId xmlns:a16="http://schemas.microsoft.com/office/drawing/2014/main" id="{C43054D2-4AA5-6602-F475-C8B81CCE87F8}"/>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noFill/>
            </a:ln>
          </p:spPr>
          <p:txBody>
            <a:bodyPr/>
            <a:lstStyle/>
            <a:p>
              <a:endParaRPr lang="en-PH"/>
            </a:p>
          </p:txBody>
        </p:sp>
        <p:sp>
          <p:nvSpPr>
            <p:cNvPr id="254" name="Google Shape;4714;p95">
              <a:extLst>
                <a:ext uri="{FF2B5EF4-FFF2-40B4-BE49-F238E27FC236}">
                  <a16:creationId xmlns:a16="http://schemas.microsoft.com/office/drawing/2014/main" id="{5D340F55-F0CE-7547-E387-29CF3890300C}"/>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noFill/>
            </a:ln>
          </p:spPr>
          <p:txBody>
            <a:bodyPr/>
            <a:lstStyle/>
            <a:p>
              <a:endParaRPr lang="en-PH"/>
            </a:p>
          </p:txBody>
        </p:sp>
      </p:grpSp>
      <p:grpSp>
        <p:nvGrpSpPr>
          <p:cNvPr id="17" name="Google Shape;4715;p95">
            <a:extLst>
              <a:ext uri="{FF2B5EF4-FFF2-40B4-BE49-F238E27FC236}">
                <a16:creationId xmlns:a16="http://schemas.microsoft.com/office/drawing/2014/main" id="{C1134C1F-1BA0-1507-7AB8-D6C8F5BC55F5}"/>
              </a:ext>
            </a:extLst>
          </p:cNvPr>
          <p:cNvGrpSpPr/>
          <p:nvPr/>
        </p:nvGrpSpPr>
        <p:grpSpPr>
          <a:xfrm>
            <a:off x="-9166286" y="1851814"/>
            <a:ext cx="258575" cy="397392"/>
            <a:chOff x="3561536" y="2585450"/>
            <a:chExt cx="61539" cy="99045"/>
          </a:xfrm>
          <a:solidFill>
            <a:schemeClr val="accent3"/>
          </a:solidFill>
        </p:grpSpPr>
        <p:sp>
          <p:nvSpPr>
            <p:cNvPr id="250" name="Google Shape;4716;p95">
              <a:extLst>
                <a:ext uri="{FF2B5EF4-FFF2-40B4-BE49-F238E27FC236}">
                  <a16:creationId xmlns:a16="http://schemas.microsoft.com/office/drawing/2014/main" id="{375BA676-A228-9AFF-57B6-10C493EF5D8D}"/>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717;p95">
              <a:extLst>
                <a:ext uri="{FF2B5EF4-FFF2-40B4-BE49-F238E27FC236}">
                  <a16:creationId xmlns:a16="http://schemas.microsoft.com/office/drawing/2014/main" id="{118879D1-2AF6-17EB-D26B-6CD890606018}"/>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noFill/>
            </a:ln>
          </p:spPr>
          <p:txBody>
            <a:bodyPr/>
            <a:lstStyle/>
            <a:p>
              <a:endParaRPr lang="en-PH"/>
            </a:p>
          </p:txBody>
        </p:sp>
      </p:grpSp>
      <p:grpSp>
        <p:nvGrpSpPr>
          <p:cNvPr id="18" name="Google Shape;4718;p95">
            <a:extLst>
              <a:ext uri="{FF2B5EF4-FFF2-40B4-BE49-F238E27FC236}">
                <a16:creationId xmlns:a16="http://schemas.microsoft.com/office/drawing/2014/main" id="{194F857F-FC5D-9358-FBA9-FE742E7DB8EF}"/>
              </a:ext>
            </a:extLst>
          </p:cNvPr>
          <p:cNvGrpSpPr/>
          <p:nvPr/>
        </p:nvGrpSpPr>
        <p:grpSpPr>
          <a:xfrm>
            <a:off x="-7717550" y="-559369"/>
            <a:ext cx="655801" cy="1054529"/>
            <a:chOff x="3906325" y="1984500"/>
            <a:chExt cx="156075" cy="262825"/>
          </a:xfrm>
          <a:solidFill>
            <a:schemeClr val="accent3"/>
          </a:solidFill>
        </p:grpSpPr>
        <p:sp>
          <p:nvSpPr>
            <p:cNvPr id="248" name="Google Shape;4719;p95">
              <a:extLst>
                <a:ext uri="{FF2B5EF4-FFF2-40B4-BE49-F238E27FC236}">
                  <a16:creationId xmlns:a16="http://schemas.microsoft.com/office/drawing/2014/main" id="{65E9C9E2-9FFD-E609-443F-7ADEC1BDB337}"/>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noFill/>
            </a:ln>
          </p:spPr>
          <p:txBody>
            <a:bodyPr/>
            <a:lstStyle/>
            <a:p>
              <a:endParaRPr lang="en-PH"/>
            </a:p>
          </p:txBody>
        </p:sp>
        <p:sp>
          <p:nvSpPr>
            <p:cNvPr id="249" name="Google Shape;4720;p95">
              <a:extLst>
                <a:ext uri="{FF2B5EF4-FFF2-40B4-BE49-F238E27FC236}">
                  <a16:creationId xmlns:a16="http://schemas.microsoft.com/office/drawing/2014/main" id="{F538154A-B7DE-A1D3-F8C0-E40FFD5B4855}"/>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732;p95">
            <a:extLst>
              <a:ext uri="{FF2B5EF4-FFF2-40B4-BE49-F238E27FC236}">
                <a16:creationId xmlns:a16="http://schemas.microsoft.com/office/drawing/2014/main" id="{09B67511-B9BA-4BAD-CDDF-D6E43BB981FF}"/>
              </a:ext>
            </a:extLst>
          </p:cNvPr>
          <p:cNvGrpSpPr/>
          <p:nvPr/>
        </p:nvGrpSpPr>
        <p:grpSpPr>
          <a:xfrm>
            <a:off x="-7668492" y="5769612"/>
            <a:ext cx="992572" cy="830947"/>
            <a:chOff x="3918000" y="3561900"/>
            <a:chExt cx="236225" cy="207100"/>
          </a:xfrm>
          <a:solidFill>
            <a:schemeClr val="accent3"/>
          </a:solidFill>
        </p:grpSpPr>
        <p:sp>
          <p:nvSpPr>
            <p:cNvPr id="238" name="Google Shape;4733;p95">
              <a:extLst>
                <a:ext uri="{FF2B5EF4-FFF2-40B4-BE49-F238E27FC236}">
                  <a16:creationId xmlns:a16="http://schemas.microsoft.com/office/drawing/2014/main" id="{94C434BE-D384-5AD0-9E0E-9CA191E44A1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noFill/>
            </a:ln>
          </p:spPr>
          <p:txBody>
            <a:bodyPr/>
            <a:lstStyle/>
            <a:p>
              <a:endParaRPr lang="en-PH"/>
            </a:p>
          </p:txBody>
        </p:sp>
        <p:sp>
          <p:nvSpPr>
            <p:cNvPr id="239" name="Google Shape;4734;p95">
              <a:extLst>
                <a:ext uri="{FF2B5EF4-FFF2-40B4-BE49-F238E27FC236}">
                  <a16:creationId xmlns:a16="http://schemas.microsoft.com/office/drawing/2014/main" id="{0D8411B4-9553-776D-7994-7E9890A07E86}"/>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4780;p95">
            <a:extLst>
              <a:ext uri="{FF2B5EF4-FFF2-40B4-BE49-F238E27FC236}">
                <a16:creationId xmlns:a16="http://schemas.microsoft.com/office/drawing/2014/main" id="{225CF78B-02E9-92D7-BDD6-3387636FD06B}"/>
              </a:ext>
            </a:extLst>
          </p:cNvPr>
          <p:cNvSpPr/>
          <p:nvPr/>
        </p:nvSpPr>
        <p:spPr>
          <a:xfrm>
            <a:off x="-1424191" y="2902330"/>
            <a:ext cx="109981" cy="245756"/>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786;p95">
            <a:extLst>
              <a:ext uri="{FF2B5EF4-FFF2-40B4-BE49-F238E27FC236}">
                <a16:creationId xmlns:a16="http://schemas.microsoft.com/office/drawing/2014/main" id="{1880139B-5827-CE55-FBC4-39A225B0C6DD}"/>
              </a:ext>
            </a:extLst>
          </p:cNvPr>
          <p:cNvSpPr/>
          <p:nvPr/>
        </p:nvSpPr>
        <p:spPr>
          <a:xfrm>
            <a:off x="-973540" y="1254787"/>
            <a:ext cx="736370" cy="1232175"/>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787;p95">
            <a:extLst>
              <a:ext uri="{FF2B5EF4-FFF2-40B4-BE49-F238E27FC236}">
                <a16:creationId xmlns:a16="http://schemas.microsoft.com/office/drawing/2014/main" id="{83788B0A-7746-E0DD-DCF7-D7C9FE10034E}"/>
              </a:ext>
            </a:extLst>
          </p:cNvPr>
          <p:cNvSpPr/>
          <p:nvPr/>
        </p:nvSpPr>
        <p:spPr>
          <a:xfrm>
            <a:off x="-1272501" y="1899161"/>
            <a:ext cx="252841" cy="335933"/>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788;p95">
            <a:extLst>
              <a:ext uri="{FF2B5EF4-FFF2-40B4-BE49-F238E27FC236}">
                <a16:creationId xmlns:a16="http://schemas.microsoft.com/office/drawing/2014/main" id="{52C2BE81-24DC-AC02-95E1-3A8E9219E774}"/>
              </a:ext>
            </a:extLst>
          </p:cNvPr>
          <p:cNvSpPr/>
          <p:nvPr/>
        </p:nvSpPr>
        <p:spPr>
          <a:xfrm>
            <a:off x="-1395617" y="1512979"/>
            <a:ext cx="288031" cy="472346"/>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789;p95">
            <a:extLst>
              <a:ext uri="{FF2B5EF4-FFF2-40B4-BE49-F238E27FC236}">
                <a16:creationId xmlns:a16="http://schemas.microsoft.com/office/drawing/2014/main" id="{64E90D79-60EC-CBFB-934F-2E76F3147C7E}"/>
              </a:ext>
            </a:extLst>
          </p:cNvPr>
          <p:cNvSpPr/>
          <p:nvPr/>
        </p:nvSpPr>
        <p:spPr>
          <a:xfrm>
            <a:off x="-3729821" y="900102"/>
            <a:ext cx="1868335" cy="84177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790;p95">
            <a:extLst>
              <a:ext uri="{FF2B5EF4-FFF2-40B4-BE49-F238E27FC236}">
                <a16:creationId xmlns:a16="http://schemas.microsoft.com/office/drawing/2014/main" id="{B198483B-887F-7439-F7A1-EFDB08FC7385}"/>
              </a:ext>
            </a:extLst>
          </p:cNvPr>
          <p:cNvSpPr/>
          <p:nvPr/>
        </p:nvSpPr>
        <p:spPr>
          <a:xfrm>
            <a:off x="-54815" y="4669545"/>
            <a:ext cx="593502" cy="48498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791;p95">
            <a:extLst>
              <a:ext uri="{FF2B5EF4-FFF2-40B4-BE49-F238E27FC236}">
                <a16:creationId xmlns:a16="http://schemas.microsoft.com/office/drawing/2014/main" id="{5A44A7AA-8157-B76E-9A53-5B3B8D8A7DF7}"/>
              </a:ext>
            </a:extLst>
          </p:cNvPr>
          <p:cNvSpPr/>
          <p:nvPr/>
        </p:nvSpPr>
        <p:spPr>
          <a:xfrm>
            <a:off x="-1384581" y="3359937"/>
            <a:ext cx="483627" cy="806065"/>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792;p95">
            <a:extLst>
              <a:ext uri="{FF2B5EF4-FFF2-40B4-BE49-F238E27FC236}">
                <a16:creationId xmlns:a16="http://schemas.microsoft.com/office/drawing/2014/main" id="{D1E38709-147B-4FC1-2C7D-9DA6DB71254B}"/>
              </a:ext>
            </a:extLst>
          </p:cNvPr>
          <p:cNvSpPr/>
          <p:nvPr/>
        </p:nvSpPr>
        <p:spPr>
          <a:xfrm>
            <a:off x="-1136257" y="5022121"/>
            <a:ext cx="235303" cy="117661"/>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793;p95">
            <a:extLst>
              <a:ext uri="{FF2B5EF4-FFF2-40B4-BE49-F238E27FC236}">
                <a16:creationId xmlns:a16="http://schemas.microsoft.com/office/drawing/2014/main" id="{82ECE797-9BBB-917F-1776-621DBC59CFF4}"/>
              </a:ext>
            </a:extLst>
          </p:cNvPr>
          <p:cNvGrpSpPr/>
          <p:nvPr/>
        </p:nvGrpSpPr>
        <p:grpSpPr>
          <a:xfrm>
            <a:off x="-2835259" y="4163797"/>
            <a:ext cx="2793676" cy="894134"/>
            <a:chOff x="5068275" y="3161675"/>
            <a:chExt cx="664875" cy="222850"/>
          </a:xfrm>
          <a:solidFill>
            <a:schemeClr val="accent3"/>
          </a:solidFill>
        </p:grpSpPr>
        <p:sp>
          <p:nvSpPr>
            <p:cNvPr id="212" name="Google Shape;4794;p95">
              <a:extLst>
                <a:ext uri="{FF2B5EF4-FFF2-40B4-BE49-F238E27FC236}">
                  <a16:creationId xmlns:a16="http://schemas.microsoft.com/office/drawing/2014/main" id="{BCF9C1D1-BF5D-2CE5-534C-C61916A6351C}"/>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795;p95">
              <a:extLst>
                <a:ext uri="{FF2B5EF4-FFF2-40B4-BE49-F238E27FC236}">
                  <a16:creationId xmlns:a16="http://schemas.microsoft.com/office/drawing/2014/main" id="{8D498105-3265-A75F-5E0F-15A5B942925D}"/>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796;p95">
              <a:extLst>
                <a:ext uri="{FF2B5EF4-FFF2-40B4-BE49-F238E27FC236}">
                  <a16:creationId xmlns:a16="http://schemas.microsoft.com/office/drawing/2014/main" id="{E4C133DB-52CB-A679-E470-7C09DC2B13C6}"/>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797;p95">
              <a:extLst>
                <a:ext uri="{FF2B5EF4-FFF2-40B4-BE49-F238E27FC236}">
                  <a16:creationId xmlns:a16="http://schemas.microsoft.com/office/drawing/2014/main" id="{1CACDA18-2590-EDD0-5621-1CD60795F68C}"/>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4798;p95">
            <a:extLst>
              <a:ext uri="{FF2B5EF4-FFF2-40B4-BE49-F238E27FC236}">
                <a16:creationId xmlns:a16="http://schemas.microsoft.com/office/drawing/2014/main" id="{C96ABEED-C6D5-C56D-F85F-DD9160495EC4}"/>
              </a:ext>
            </a:extLst>
          </p:cNvPr>
          <p:cNvSpPr/>
          <p:nvPr/>
        </p:nvSpPr>
        <p:spPr>
          <a:xfrm>
            <a:off x="-2536298" y="4100803"/>
            <a:ext cx="263877" cy="329609"/>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799;p95">
            <a:extLst>
              <a:ext uri="{FF2B5EF4-FFF2-40B4-BE49-F238E27FC236}">
                <a16:creationId xmlns:a16="http://schemas.microsoft.com/office/drawing/2014/main" id="{0B3616DD-04E0-A0CB-BE0C-61E7100C563B}"/>
              </a:ext>
            </a:extLst>
          </p:cNvPr>
          <p:cNvSpPr/>
          <p:nvPr/>
        </p:nvSpPr>
        <p:spPr>
          <a:xfrm>
            <a:off x="-1949518" y="4088164"/>
            <a:ext cx="575964" cy="371637"/>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800;p95">
            <a:extLst>
              <a:ext uri="{FF2B5EF4-FFF2-40B4-BE49-F238E27FC236}">
                <a16:creationId xmlns:a16="http://schemas.microsoft.com/office/drawing/2014/main" id="{6B4016F7-B731-7392-5B71-EEDEEC7BB25F}"/>
              </a:ext>
            </a:extLst>
          </p:cNvPr>
          <p:cNvSpPr/>
          <p:nvPr/>
        </p:nvSpPr>
        <p:spPr>
          <a:xfrm>
            <a:off x="-2487981" y="3064030"/>
            <a:ext cx="501279" cy="925631"/>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801;p95">
            <a:extLst>
              <a:ext uri="{FF2B5EF4-FFF2-40B4-BE49-F238E27FC236}">
                <a16:creationId xmlns:a16="http://schemas.microsoft.com/office/drawing/2014/main" id="{BDD88F7E-54F4-C933-D33F-48E8FF02481A}"/>
              </a:ext>
            </a:extLst>
          </p:cNvPr>
          <p:cNvSpPr/>
          <p:nvPr/>
        </p:nvSpPr>
        <p:spPr>
          <a:xfrm>
            <a:off x="-2422012" y="3616021"/>
            <a:ext cx="318810" cy="262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802;p95">
            <a:extLst>
              <a:ext uri="{FF2B5EF4-FFF2-40B4-BE49-F238E27FC236}">
                <a16:creationId xmlns:a16="http://schemas.microsoft.com/office/drawing/2014/main" id="{C9D4B5F6-855B-E692-34F5-20BC95C6F9B3}"/>
              </a:ext>
            </a:extLst>
          </p:cNvPr>
          <p:cNvSpPr/>
          <p:nvPr/>
        </p:nvSpPr>
        <p:spPr>
          <a:xfrm>
            <a:off x="-2602267" y="3126917"/>
            <a:ext cx="492449" cy="543762"/>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803;p95">
            <a:extLst>
              <a:ext uri="{FF2B5EF4-FFF2-40B4-BE49-F238E27FC236}">
                <a16:creationId xmlns:a16="http://schemas.microsoft.com/office/drawing/2014/main" id="{98657749-A5BD-B700-E539-CD454F27DBFA}"/>
              </a:ext>
            </a:extLst>
          </p:cNvPr>
          <p:cNvSpPr/>
          <p:nvPr/>
        </p:nvSpPr>
        <p:spPr>
          <a:xfrm>
            <a:off x="-2747332" y="3252904"/>
            <a:ext cx="512200" cy="91099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804;p95">
            <a:extLst>
              <a:ext uri="{FF2B5EF4-FFF2-40B4-BE49-F238E27FC236}">
                <a16:creationId xmlns:a16="http://schemas.microsoft.com/office/drawing/2014/main" id="{C15657C5-E9B0-DBD0-EE22-12B3A74850BE}"/>
              </a:ext>
            </a:extLst>
          </p:cNvPr>
          <p:cNvSpPr/>
          <p:nvPr/>
        </p:nvSpPr>
        <p:spPr>
          <a:xfrm>
            <a:off x="-3081377" y="2755483"/>
            <a:ext cx="538569" cy="1156543"/>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805;p95">
            <a:extLst>
              <a:ext uri="{FF2B5EF4-FFF2-40B4-BE49-F238E27FC236}">
                <a16:creationId xmlns:a16="http://schemas.microsoft.com/office/drawing/2014/main" id="{1575B5C4-D1BE-6FEF-BF2E-514BC7A713F6}"/>
              </a:ext>
            </a:extLst>
          </p:cNvPr>
          <p:cNvSpPr/>
          <p:nvPr/>
        </p:nvSpPr>
        <p:spPr>
          <a:xfrm>
            <a:off x="-3367105" y="2860408"/>
            <a:ext cx="312193" cy="384179"/>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806;p95">
            <a:extLst>
              <a:ext uri="{FF2B5EF4-FFF2-40B4-BE49-F238E27FC236}">
                <a16:creationId xmlns:a16="http://schemas.microsoft.com/office/drawing/2014/main" id="{8BB6DFCE-5E91-4F86-28BE-EE592B4D4C09}"/>
              </a:ext>
            </a:extLst>
          </p:cNvPr>
          <p:cNvSpPr/>
          <p:nvPr/>
        </p:nvSpPr>
        <p:spPr>
          <a:xfrm>
            <a:off x="-8217982" y="681830"/>
            <a:ext cx="233097" cy="272940"/>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807;p95">
            <a:extLst>
              <a:ext uri="{FF2B5EF4-FFF2-40B4-BE49-F238E27FC236}">
                <a16:creationId xmlns:a16="http://schemas.microsoft.com/office/drawing/2014/main" id="{857EFFE0-C510-86D1-1823-08DF75B55C6B}"/>
              </a:ext>
            </a:extLst>
          </p:cNvPr>
          <p:cNvSpPr/>
          <p:nvPr/>
        </p:nvSpPr>
        <p:spPr>
          <a:xfrm>
            <a:off x="-8402551" y="-665599"/>
            <a:ext cx="1219891" cy="1353850"/>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808;p95">
            <a:extLst>
              <a:ext uri="{FF2B5EF4-FFF2-40B4-BE49-F238E27FC236}">
                <a16:creationId xmlns:a16="http://schemas.microsoft.com/office/drawing/2014/main" id="{C4087790-1D4D-9295-DC92-23958EF2AFE6}"/>
              </a:ext>
            </a:extLst>
          </p:cNvPr>
          <p:cNvSpPr/>
          <p:nvPr/>
        </p:nvSpPr>
        <p:spPr>
          <a:xfrm>
            <a:off x="-8066300" y="-409515"/>
            <a:ext cx="604538" cy="130349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809;p95">
            <a:extLst>
              <a:ext uri="{FF2B5EF4-FFF2-40B4-BE49-F238E27FC236}">
                <a16:creationId xmlns:a16="http://schemas.microsoft.com/office/drawing/2014/main" id="{044717BA-A76D-51AD-D742-B0A9D6A8FD49}"/>
              </a:ext>
            </a:extLst>
          </p:cNvPr>
          <p:cNvSpPr/>
          <p:nvPr/>
        </p:nvSpPr>
        <p:spPr>
          <a:xfrm>
            <a:off x="-7424473" y="509801"/>
            <a:ext cx="241813" cy="209946"/>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810;p95">
            <a:extLst>
              <a:ext uri="{FF2B5EF4-FFF2-40B4-BE49-F238E27FC236}">
                <a16:creationId xmlns:a16="http://schemas.microsoft.com/office/drawing/2014/main" id="{04769DB4-4273-E06F-8695-D58DD29F60AE}"/>
              </a:ext>
            </a:extLst>
          </p:cNvPr>
          <p:cNvSpPr/>
          <p:nvPr/>
        </p:nvSpPr>
        <p:spPr>
          <a:xfrm>
            <a:off x="-7536553" y="660864"/>
            <a:ext cx="384673" cy="199512"/>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811;p95">
            <a:extLst>
              <a:ext uri="{FF2B5EF4-FFF2-40B4-BE49-F238E27FC236}">
                <a16:creationId xmlns:a16="http://schemas.microsoft.com/office/drawing/2014/main" id="{04592960-7352-D28B-EBAA-87A4306D1190}"/>
              </a:ext>
            </a:extLst>
          </p:cNvPr>
          <p:cNvSpPr/>
          <p:nvPr/>
        </p:nvSpPr>
        <p:spPr>
          <a:xfrm>
            <a:off x="-7523427" y="797285"/>
            <a:ext cx="299067" cy="209946"/>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812;p95">
            <a:extLst>
              <a:ext uri="{FF2B5EF4-FFF2-40B4-BE49-F238E27FC236}">
                <a16:creationId xmlns:a16="http://schemas.microsoft.com/office/drawing/2014/main" id="{B5771D30-F59A-04FB-C30F-F74DA519274B}"/>
              </a:ext>
            </a:extLst>
          </p:cNvPr>
          <p:cNvSpPr/>
          <p:nvPr/>
        </p:nvSpPr>
        <p:spPr>
          <a:xfrm>
            <a:off x="-7380567" y="812033"/>
            <a:ext cx="507895" cy="375747"/>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813;p95">
            <a:extLst>
              <a:ext uri="{FF2B5EF4-FFF2-40B4-BE49-F238E27FC236}">
                <a16:creationId xmlns:a16="http://schemas.microsoft.com/office/drawing/2014/main" id="{3470F7AF-F37D-80B3-DF42-274AA48B9E8C}"/>
              </a:ext>
            </a:extLst>
          </p:cNvPr>
          <p:cNvSpPr/>
          <p:nvPr/>
        </p:nvSpPr>
        <p:spPr>
          <a:xfrm>
            <a:off x="-7730050" y="1422696"/>
            <a:ext cx="349589" cy="216261"/>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814;p95">
            <a:extLst>
              <a:ext uri="{FF2B5EF4-FFF2-40B4-BE49-F238E27FC236}">
                <a16:creationId xmlns:a16="http://schemas.microsoft.com/office/drawing/2014/main" id="{C528DC62-4508-B108-DFB0-31B21E8ECCBE}"/>
              </a:ext>
            </a:extLst>
          </p:cNvPr>
          <p:cNvSpPr/>
          <p:nvPr/>
        </p:nvSpPr>
        <p:spPr>
          <a:xfrm>
            <a:off x="-7701476" y="1359808"/>
            <a:ext cx="301272" cy="125987"/>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815;p95">
            <a:extLst>
              <a:ext uri="{FF2B5EF4-FFF2-40B4-BE49-F238E27FC236}">
                <a16:creationId xmlns:a16="http://schemas.microsoft.com/office/drawing/2014/main" id="{39D4273B-A14F-6161-EAC6-9DFE2668B334}"/>
              </a:ext>
            </a:extLst>
          </p:cNvPr>
          <p:cNvSpPr/>
          <p:nvPr/>
        </p:nvSpPr>
        <p:spPr>
          <a:xfrm>
            <a:off x="-7543170" y="1853014"/>
            <a:ext cx="114392" cy="209946"/>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816;p95">
            <a:extLst>
              <a:ext uri="{FF2B5EF4-FFF2-40B4-BE49-F238E27FC236}">
                <a16:creationId xmlns:a16="http://schemas.microsoft.com/office/drawing/2014/main" id="{0E417DC9-C516-C262-9842-FBCC9FA03AE3}"/>
              </a:ext>
            </a:extLst>
          </p:cNvPr>
          <p:cNvSpPr/>
          <p:nvPr/>
        </p:nvSpPr>
        <p:spPr>
          <a:xfrm>
            <a:off x="-7598112" y="1775379"/>
            <a:ext cx="109981" cy="132302"/>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817;p95">
            <a:extLst>
              <a:ext uri="{FF2B5EF4-FFF2-40B4-BE49-F238E27FC236}">
                <a16:creationId xmlns:a16="http://schemas.microsoft.com/office/drawing/2014/main" id="{DA1B8413-FA3E-091C-1AB1-A8C53EA9A7B6}"/>
              </a:ext>
            </a:extLst>
          </p:cNvPr>
          <p:cNvSpPr/>
          <p:nvPr/>
        </p:nvSpPr>
        <p:spPr>
          <a:xfrm>
            <a:off x="-7762929" y="1664139"/>
            <a:ext cx="228687" cy="191089"/>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818;p95">
            <a:extLst>
              <a:ext uri="{FF2B5EF4-FFF2-40B4-BE49-F238E27FC236}">
                <a16:creationId xmlns:a16="http://schemas.microsoft.com/office/drawing/2014/main" id="{2C66BAC6-F9B8-3D71-3675-3EC89D8F9683}"/>
              </a:ext>
            </a:extLst>
          </p:cNvPr>
          <p:cNvSpPr/>
          <p:nvPr/>
        </p:nvSpPr>
        <p:spPr>
          <a:xfrm>
            <a:off x="-7888251" y="1552899"/>
            <a:ext cx="178156" cy="10713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819;p95">
            <a:extLst>
              <a:ext uri="{FF2B5EF4-FFF2-40B4-BE49-F238E27FC236}">
                <a16:creationId xmlns:a16="http://schemas.microsoft.com/office/drawing/2014/main" id="{4B3D5371-A62E-699B-5095-DFDE0B82544B}"/>
              </a:ext>
            </a:extLst>
          </p:cNvPr>
          <p:cNvSpPr/>
          <p:nvPr/>
        </p:nvSpPr>
        <p:spPr>
          <a:xfrm>
            <a:off x="-8116823" y="1391199"/>
            <a:ext cx="419863" cy="193188"/>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820;p95">
            <a:extLst>
              <a:ext uri="{FF2B5EF4-FFF2-40B4-BE49-F238E27FC236}">
                <a16:creationId xmlns:a16="http://schemas.microsoft.com/office/drawing/2014/main" id="{AF2A21D0-78C1-8F6F-1E1A-B7F1529B1C4C}"/>
              </a:ext>
            </a:extLst>
          </p:cNvPr>
          <p:cNvSpPr/>
          <p:nvPr/>
        </p:nvSpPr>
        <p:spPr>
          <a:xfrm>
            <a:off x="-7879420" y="929491"/>
            <a:ext cx="556106" cy="447173"/>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821;p95">
            <a:extLst>
              <a:ext uri="{FF2B5EF4-FFF2-40B4-BE49-F238E27FC236}">
                <a16:creationId xmlns:a16="http://schemas.microsoft.com/office/drawing/2014/main" id="{4951F5B6-793B-B442-2C94-C6841DBB60B9}"/>
              </a:ext>
            </a:extLst>
          </p:cNvPr>
          <p:cNvSpPr/>
          <p:nvPr/>
        </p:nvSpPr>
        <p:spPr>
          <a:xfrm>
            <a:off x="-7989401" y="1238037"/>
            <a:ext cx="444132" cy="184765"/>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22;p95">
            <a:extLst>
              <a:ext uri="{FF2B5EF4-FFF2-40B4-BE49-F238E27FC236}">
                <a16:creationId xmlns:a16="http://schemas.microsoft.com/office/drawing/2014/main" id="{E108A6C3-092C-DA82-678B-A158F5F97622}"/>
              </a:ext>
            </a:extLst>
          </p:cNvPr>
          <p:cNvSpPr/>
          <p:nvPr/>
        </p:nvSpPr>
        <p:spPr>
          <a:xfrm>
            <a:off x="-8334482" y="931599"/>
            <a:ext cx="505690" cy="577270"/>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23;p95">
            <a:extLst>
              <a:ext uri="{FF2B5EF4-FFF2-40B4-BE49-F238E27FC236}">
                <a16:creationId xmlns:a16="http://schemas.microsoft.com/office/drawing/2014/main" id="{ED8A5986-CE63-AAE0-3CAF-B5747AFFEC01}"/>
              </a:ext>
            </a:extLst>
          </p:cNvPr>
          <p:cNvSpPr/>
          <p:nvPr/>
        </p:nvSpPr>
        <p:spPr>
          <a:xfrm>
            <a:off x="-8468520" y="1057586"/>
            <a:ext cx="217651" cy="188981"/>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4;p95">
            <a:extLst>
              <a:ext uri="{FF2B5EF4-FFF2-40B4-BE49-F238E27FC236}">
                <a16:creationId xmlns:a16="http://schemas.microsoft.com/office/drawing/2014/main" id="{667031EA-4F92-AF90-0F47-BFB99F1F5E36}"/>
              </a:ext>
            </a:extLst>
          </p:cNvPr>
          <p:cNvSpPr/>
          <p:nvPr/>
        </p:nvSpPr>
        <p:spPr>
          <a:xfrm>
            <a:off x="-8488263" y="1212856"/>
            <a:ext cx="171539" cy="140734"/>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25;p95">
            <a:extLst>
              <a:ext uri="{FF2B5EF4-FFF2-40B4-BE49-F238E27FC236}">
                <a16:creationId xmlns:a16="http://schemas.microsoft.com/office/drawing/2014/main" id="{A25ED2A0-832C-37AC-B024-9B053D09A548}"/>
              </a:ext>
            </a:extLst>
          </p:cNvPr>
          <p:cNvSpPr/>
          <p:nvPr/>
        </p:nvSpPr>
        <p:spPr>
          <a:xfrm>
            <a:off x="-8338787" y="1307346"/>
            <a:ext cx="41806" cy="56669"/>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26;p95">
            <a:extLst>
              <a:ext uri="{FF2B5EF4-FFF2-40B4-BE49-F238E27FC236}">
                <a16:creationId xmlns:a16="http://schemas.microsoft.com/office/drawing/2014/main" id="{0B6922DB-1C72-D73F-08F0-35876FA0B2A8}"/>
              </a:ext>
            </a:extLst>
          </p:cNvPr>
          <p:cNvSpPr/>
          <p:nvPr/>
        </p:nvSpPr>
        <p:spPr>
          <a:xfrm>
            <a:off x="-9204776" y="893884"/>
            <a:ext cx="244019" cy="308547"/>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4827;p95">
            <a:extLst>
              <a:ext uri="{FF2B5EF4-FFF2-40B4-BE49-F238E27FC236}">
                <a16:creationId xmlns:a16="http://schemas.microsoft.com/office/drawing/2014/main" id="{06999BA5-ADAA-EB63-3AAC-987D2C8F19A5}"/>
              </a:ext>
            </a:extLst>
          </p:cNvPr>
          <p:cNvGrpSpPr/>
          <p:nvPr/>
        </p:nvGrpSpPr>
        <p:grpSpPr>
          <a:xfrm>
            <a:off x="-9061916" y="631475"/>
            <a:ext cx="525327" cy="703257"/>
            <a:chOff x="3586375" y="2281300"/>
            <a:chExt cx="125025" cy="175275"/>
          </a:xfrm>
          <a:solidFill>
            <a:schemeClr val="accent3"/>
          </a:solidFill>
        </p:grpSpPr>
        <p:sp>
          <p:nvSpPr>
            <p:cNvPr id="210" name="Google Shape;4828;p95">
              <a:extLst>
                <a:ext uri="{FF2B5EF4-FFF2-40B4-BE49-F238E27FC236}">
                  <a16:creationId xmlns:a16="http://schemas.microsoft.com/office/drawing/2014/main" id="{9D6760DE-C881-F8F3-720C-054D2500C829}"/>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829;p95">
              <a:extLst>
                <a:ext uri="{FF2B5EF4-FFF2-40B4-BE49-F238E27FC236}">
                  <a16:creationId xmlns:a16="http://schemas.microsoft.com/office/drawing/2014/main" id="{C884F35D-4039-2846-70BB-8DB8DB0BBB3D}"/>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4830;p95">
            <a:extLst>
              <a:ext uri="{FF2B5EF4-FFF2-40B4-BE49-F238E27FC236}">
                <a16:creationId xmlns:a16="http://schemas.microsoft.com/office/drawing/2014/main" id="{2E88857B-F384-ECB9-1B8D-0C9D10CC6892}"/>
              </a:ext>
            </a:extLst>
          </p:cNvPr>
          <p:cNvSpPr/>
          <p:nvPr/>
        </p:nvSpPr>
        <p:spPr>
          <a:xfrm>
            <a:off x="-6059622" y="5196355"/>
            <a:ext cx="461669" cy="824923"/>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4831;p95">
            <a:extLst>
              <a:ext uri="{FF2B5EF4-FFF2-40B4-BE49-F238E27FC236}">
                <a16:creationId xmlns:a16="http://schemas.microsoft.com/office/drawing/2014/main" id="{04953F25-A27D-5EBC-16F8-1F209F5D6EFF}"/>
              </a:ext>
            </a:extLst>
          </p:cNvPr>
          <p:cNvGrpSpPr/>
          <p:nvPr/>
        </p:nvGrpSpPr>
        <p:grpSpPr>
          <a:xfrm>
            <a:off x="-1865905" y="5169074"/>
            <a:ext cx="2422130" cy="2472474"/>
            <a:chOff x="5298975" y="3412225"/>
            <a:chExt cx="576450" cy="616225"/>
          </a:xfrm>
          <a:solidFill>
            <a:schemeClr val="accent3"/>
          </a:solidFill>
        </p:grpSpPr>
        <p:sp>
          <p:nvSpPr>
            <p:cNvPr id="208" name="Google Shape;4832;p95">
              <a:extLst>
                <a:ext uri="{FF2B5EF4-FFF2-40B4-BE49-F238E27FC236}">
                  <a16:creationId xmlns:a16="http://schemas.microsoft.com/office/drawing/2014/main" id="{1B7EE72F-D5E7-4C2F-1C8D-0C9EFB518779}"/>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9" name="Google Shape;4833;p95">
              <a:extLst>
                <a:ext uri="{FF2B5EF4-FFF2-40B4-BE49-F238E27FC236}">
                  <a16:creationId xmlns:a16="http://schemas.microsoft.com/office/drawing/2014/main" id="{62E70745-D578-5614-198E-0DF03C69C94E}"/>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4834;p95">
            <a:extLst>
              <a:ext uri="{FF2B5EF4-FFF2-40B4-BE49-F238E27FC236}">
                <a16:creationId xmlns:a16="http://schemas.microsoft.com/office/drawing/2014/main" id="{8328002F-AFF4-CC53-F40C-823319A2E49E}"/>
              </a:ext>
            </a:extLst>
          </p:cNvPr>
          <p:cNvGrpSpPr/>
          <p:nvPr/>
        </p:nvGrpSpPr>
        <p:grpSpPr>
          <a:xfrm>
            <a:off x="879242" y="6934181"/>
            <a:ext cx="971559" cy="1152327"/>
            <a:chOff x="5952300" y="3852150"/>
            <a:chExt cx="231225" cy="287200"/>
          </a:xfrm>
          <a:solidFill>
            <a:schemeClr val="accent3"/>
          </a:solidFill>
        </p:grpSpPr>
        <p:sp>
          <p:nvSpPr>
            <p:cNvPr id="206" name="Google Shape;4835;p95">
              <a:extLst>
                <a:ext uri="{FF2B5EF4-FFF2-40B4-BE49-F238E27FC236}">
                  <a16:creationId xmlns:a16="http://schemas.microsoft.com/office/drawing/2014/main" id="{39925D58-D6D4-1141-2633-501022B3C4E2}"/>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836;p95">
              <a:extLst>
                <a:ext uri="{FF2B5EF4-FFF2-40B4-BE49-F238E27FC236}">
                  <a16:creationId xmlns:a16="http://schemas.microsoft.com/office/drawing/2014/main" id="{24CE60BB-67F9-243D-073D-D3C79731A2B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4837;p95">
            <a:extLst>
              <a:ext uri="{FF2B5EF4-FFF2-40B4-BE49-F238E27FC236}">
                <a16:creationId xmlns:a16="http://schemas.microsoft.com/office/drawing/2014/main" id="{78649769-8AB9-E0F4-B696-441A83A66A02}"/>
              </a:ext>
            </a:extLst>
          </p:cNvPr>
          <p:cNvSpPr/>
          <p:nvPr/>
        </p:nvSpPr>
        <p:spPr>
          <a:xfrm>
            <a:off x="-9846603" y="-140888"/>
            <a:ext cx="534158" cy="31075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838;p95">
            <a:extLst>
              <a:ext uri="{FF2B5EF4-FFF2-40B4-BE49-F238E27FC236}">
                <a16:creationId xmlns:a16="http://schemas.microsoft.com/office/drawing/2014/main" id="{EC540D15-74C0-D57F-7560-6369C62C2D06}"/>
              </a:ext>
            </a:extLst>
          </p:cNvPr>
          <p:cNvSpPr/>
          <p:nvPr/>
        </p:nvSpPr>
        <p:spPr>
          <a:xfrm>
            <a:off x="-4732062" y="606303"/>
            <a:ext cx="3721223" cy="2653023"/>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839;p95">
            <a:extLst>
              <a:ext uri="{FF2B5EF4-FFF2-40B4-BE49-F238E27FC236}">
                <a16:creationId xmlns:a16="http://schemas.microsoft.com/office/drawing/2014/main" id="{428BA321-1921-7051-90AB-7AD6F8EEE582}"/>
              </a:ext>
            </a:extLst>
          </p:cNvPr>
          <p:cNvSpPr/>
          <p:nvPr/>
        </p:nvSpPr>
        <p:spPr>
          <a:xfrm>
            <a:off x="-2487981" y="3126917"/>
            <a:ext cx="6722" cy="8529"/>
          </a:xfrm>
          <a:custGeom>
            <a:avLst/>
            <a:gdLst/>
            <a:ahLst/>
            <a:cxnLst/>
            <a:rect l="l" t="t" r="r" b="b"/>
            <a:pathLst>
              <a:path w="64" h="85" extrusionOk="0">
                <a:moveTo>
                  <a:pt x="63" y="85"/>
                </a:moveTo>
                <a:lnTo>
                  <a:pt x="1" y="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840;p95">
            <a:extLst>
              <a:ext uri="{FF2B5EF4-FFF2-40B4-BE49-F238E27FC236}">
                <a16:creationId xmlns:a16="http://schemas.microsoft.com/office/drawing/2014/main" id="{49706884-9E30-7AE6-A589-FC97D9D60743}"/>
              </a:ext>
            </a:extLst>
          </p:cNvPr>
          <p:cNvSpPr/>
          <p:nvPr/>
        </p:nvSpPr>
        <p:spPr>
          <a:xfrm>
            <a:off x="-2558255" y="3187803"/>
            <a:ext cx="11027" cy="10628"/>
          </a:xfrm>
          <a:custGeom>
            <a:avLst/>
            <a:gdLst/>
            <a:ahLst/>
            <a:cxnLst/>
            <a:rect l="l" t="t" r="r" b="b"/>
            <a:pathLst>
              <a:path w="105" h="106" extrusionOk="0">
                <a:moveTo>
                  <a:pt x="0" y="105"/>
                </a:moveTo>
                <a:lnTo>
                  <a:pt x="105" y="1"/>
                </a:lnTo>
                <a:lnTo>
                  <a:pt x="1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841;p95">
            <a:extLst>
              <a:ext uri="{FF2B5EF4-FFF2-40B4-BE49-F238E27FC236}">
                <a16:creationId xmlns:a16="http://schemas.microsoft.com/office/drawing/2014/main" id="{74D3E546-6498-FFD7-E918-4C12C960BE95}"/>
              </a:ext>
            </a:extLst>
          </p:cNvPr>
          <p:cNvSpPr/>
          <p:nvPr/>
        </p:nvSpPr>
        <p:spPr>
          <a:xfrm>
            <a:off x="-4767252" y="2153137"/>
            <a:ext cx="22160" cy="6421"/>
          </a:xfrm>
          <a:custGeom>
            <a:avLst/>
            <a:gdLst/>
            <a:ahLst/>
            <a:cxnLst/>
            <a:rect l="l" t="t" r="r" b="b"/>
            <a:pathLst>
              <a:path w="211" h="64" extrusionOk="0">
                <a:moveTo>
                  <a:pt x="210" y="0"/>
                </a:moveTo>
                <a:lnTo>
                  <a:pt x="1" y="63"/>
                </a:lnTo>
                <a:lnTo>
                  <a:pt x="22" y="63"/>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842;p95">
            <a:extLst>
              <a:ext uri="{FF2B5EF4-FFF2-40B4-BE49-F238E27FC236}">
                <a16:creationId xmlns:a16="http://schemas.microsoft.com/office/drawing/2014/main" id="{73607237-9236-31B9-7163-21581FFCA4EA}"/>
              </a:ext>
            </a:extLst>
          </p:cNvPr>
          <p:cNvSpPr/>
          <p:nvPr/>
        </p:nvSpPr>
        <p:spPr>
          <a:xfrm>
            <a:off x="-6053006" y="746931"/>
            <a:ext cx="2301334" cy="115443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843;p95">
            <a:extLst>
              <a:ext uri="{FF2B5EF4-FFF2-40B4-BE49-F238E27FC236}">
                <a16:creationId xmlns:a16="http://schemas.microsoft.com/office/drawing/2014/main" id="{B1EEF05A-884E-EBFF-682A-7A6360287813}"/>
              </a:ext>
            </a:extLst>
          </p:cNvPr>
          <p:cNvSpPr/>
          <p:nvPr/>
        </p:nvSpPr>
        <p:spPr>
          <a:xfrm>
            <a:off x="-5461701" y="1592722"/>
            <a:ext cx="973773" cy="57937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844;p95">
            <a:extLst>
              <a:ext uri="{FF2B5EF4-FFF2-40B4-BE49-F238E27FC236}">
                <a16:creationId xmlns:a16="http://schemas.microsoft.com/office/drawing/2014/main" id="{FD523409-AC27-BA7E-3E68-3B0BEF4E4D13}"/>
              </a:ext>
            </a:extLst>
          </p:cNvPr>
          <p:cNvSpPr/>
          <p:nvPr/>
        </p:nvSpPr>
        <p:spPr>
          <a:xfrm>
            <a:off x="-5635340" y="1794236"/>
            <a:ext cx="870408" cy="522700"/>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4845;p95">
            <a:extLst>
              <a:ext uri="{FF2B5EF4-FFF2-40B4-BE49-F238E27FC236}">
                <a16:creationId xmlns:a16="http://schemas.microsoft.com/office/drawing/2014/main" id="{31969EC2-3BE1-A8A0-0983-06A1CD525A57}"/>
              </a:ext>
            </a:extLst>
          </p:cNvPr>
          <p:cNvGrpSpPr/>
          <p:nvPr/>
        </p:nvGrpSpPr>
        <p:grpSpPr>
          <a:xfrm>
            <a:off x="-3784763" y="3916136"/>
            <a:ext cx="132044" cy="239335"/>
            <a:chOff x="4842300" y="3099950"/>
            <a:chExt cx="31425" cy="59650"/>
          </a:xfrm>
          <a:solidFill>
            <a:schemeClr val="accent3"/>
          </a:solidFill>
        </p:grpSpPr>
        <p:sp>
          <p:nvSpPr>
            <p:cNvPr id="202" name="Google Shape;4846;p95">
              <a:extLst>
                <a:ext uri="{FF2B5EF4-FFF2-40B4-BE49-F238E27FC236}">
                  <a16:creationId xmlns:a16="http://schemas.microsoft.com/office/drawing/2014/main" id="{E15C421C-8C16-48A6-D77B-A0047780B0B1}"/>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847;p95">
              <a:extLst>
                <a:ext uri="{FF2B5EF4-FFF2-40B4-BE49-F238E27FC236}">
                  <a16:creationId xmlns:a16="http://schemas.microsoft.com/office/drawing/2014/main" id="{817BBC55-E42F-8ABE-1D3C-CC5B7BB6269C}"/>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848;p95">
              <a:extLst>
                <a:ext uri="{FF2B5EF4-FFF2-40B4-BE49-F238E27FC236}">
                  <a16:creationId xmlns:a16="http://schemas.microsoft.com/office/drawing/2014/main" id="{D99471D9-4027-7E0E-B37E-80513F67F961}"/>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849;p95">
              <a:extLst>
                <a:ext uri="{FF2B5EF4-FFF2-40B4-BE49-F238E27FC236}">
                  <a16:creationId xmlns:a16="http://schemas.microsoft.com/office/drawing/2014/main" id="{89B44E5A-F880-9793-2952-E5699F30AFCE}"/>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4850;p95">
            <a:extLst>
              <a:ext uri="{FF2B5EF4-FFF2-40B4-BE49-F238E27FC236}">
                <a16:creationId xmlns:a16="http://schemas.microsoft.com/office/drawing/2014/main" id="{1597A602-0D5E-D2F9-4615-2081C6FA0B7B}"/>
              </a:ext>
            </a:extLst>
          </p:cNvPr>
          <p:cNvSpPr/>
          <p:nvPr/>
        </p:nvSpPr>
        <p:spPr>
          <a:xfrm>
            <a:off x="-4536465" y="2436405"/>
            <a:ext cx="1703518" cy="1588968"/>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851;p95">
            <a:extLst>
              <a:ext uri="{FF2B5EF4-FFF2-40B4-BE49-F238E27FC236}">
                <a16:creationId xmlns:a16="http://schemas.microsoft.com/office/drawing/2014/main" id="{A45BBBB2-C41D-78A7-C449-91710AE62353}"/>
              </a:ext>
            </a:extLst>
          </p:cNvPr>
          <p:cNvSpPr/>
          <p:nvPr/>
        </p:nvSpPr>
        <p:spPr>
          <a:xfrm>
            <a:off x="-3868270" y="2625386"/>
            <a:ext cx="501279" cy="25608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852;p95">
            <a:extLst>
              <a:ext uri="{FF2B5EF4-FFF2-40B4-BE49-F238E27FC236}">
                <a16:creationId xmlns:a16="http://schemas.microsoft.com/office/drawing/2014/main" id="{66A7A182-8DF0-06D7-E9B6-5AB62CF07C7F}"/>
              </a:ext>
            </a:extLst>
          </p:cNvPr>
          <p:cNvSpPr/>
          <p:nvPr/>
        </p:nvSpPr>
        <p:spPr>
          <a:xfrm>
            <a:off x="-5022192" y="2195068"/>
            <a:ext cx="841940" cy="885817"/>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853;p95">
            <a:extLst>
              <a:ext uri="{FF2B5EF4-FFF2-40B4-BE49-F238E27FC236}">
                <a16:creationId xmlns:a16="http://schemas.microsoft.com/office/drawing/2014/main" id="{520648F1-254C-9C65-12E6-51452D6EEEFA}"/>
              </a:ext>
            </a:extLst>
          </p:cNvPr>
          <p:cNvSpPr/>
          <p:nvPr/>
        </p:nvSpPr>
        <p:spPr>
          <a:xfrm>
            <a:off x="-5083750" y="2073394"/>
            <a:ext cx="804545" cy="640158"/>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854;p95">
            <a:extLst>
              <a:ext uri="{FF2B5EF4-FFF2-40B4-BE49-F238E27FC236}">
                <a16:creationId xmlns:a16="http://schemas.microsoft.com/office/drawing/2014/main" id="{00AB2EA2-E1F6-424D-C5DA-849293F5A855}"/>
              </a:ext>
            </a:extLst>
          </p:cNvPr>
          <p:cNvSpPr/>
          <p:nvPr/>
        </p:nvSpPr>
        <p:spPr>
          <a:xfrm>
            <a:off x="-7415757" y="1112147"/>
            <a:ext cx="998033" cy="59402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855;p95">
            <a:extLst>
              <a:ext uri="{FF2B5EF4-FFF2-40B4-BE49-F238E27FC236}">
                <a16:creationId xmlns:a16="http://schemas.microsoft.com/office/drawing/2014/main" id="{E219F0B4-1D4D-5E06-04C4-B6CFAFE7CF84}"/>
              </a:ext>
            </a:extLst>
          </p:cNvPr>
          <p:cNvSpPr/>
          <p:nvPr/>
        </p:nvSpPr>
        <p:spPr>
          <a:xfrm>
            <a:off x="-7169524" y="1405947"/>
            <a:ext cx="208935" cy="22258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856;p95">
            <a:extLst>
              <a:ext uri="{FF2B5EF4-FFF2-40B4-BE49-F238E27FC236}">
                <a16:creationId xmlns:a16="http://schemas.microsoft.com/office/drawing/2014/main" id="{47665945-0329-4C99-03C8-F6CF80BF2D99}"/>
              </a:ext>
            </a:extLst>
          </p:cNvPr>
          <p:cNvSpPr/>
          <p:nvPr/>
        </p:nvSpPr>
        <p:spPr>
          <a:xfrm>
            <a:off x="-7503569" y="1443767"/>
            <a:ext cx="536363" cy="32750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57;p95">
            <a:extLst>
              <a:ext uri="{FF2B5EF4-FFF2-40B4-BE49-F238E27FC236}">
                <a16:creationId xmlns:a16="http://schemas.microsoft.com/office/drawing/2014/main" id="{03A9143A-F6F1-FBB2-3224-B3F67F099778}"/>
              </a:ext>
            </a:extLst>
          </p:cNvPr>
          <p:cNvSpPr/>
          <p:nvPr/>
        </p:nvSpPr>
        <p:spPr>
          <a:xfrm>
            <a:off x="-7369531" y="1731243"/>
            <a:ext cx="351794" cy="212045"/>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4858;p95">
            <a:extLst>
              <a:ext uri="{FF2B5EF4-FFF2-40B4-BE49-F238E27FC236}">
                <a16:creationId xmlns:a16="http://schemas.microsoft.com/office/drawing/2014/main" id="{99387DB1-A63D-A7CD-141C-597F6447BDF9}"/>
              </a:ext>
            </a:extLst>
          </p:cNvPr>
          <p:cNvGrpSpPr/>
          <p:nvPr/>
        </p:nvGrpSpPr>
        <p:grpSpPr>
          <a:xfrm>
            <a:off x="-7883831" y="1590614"/>
            <a:ext cx="329740" cy="243542"/>
            <a:chOff x="3866750" y="2520350"/>
            <a:chExt cx="78475" cy="60700"/>
          </a:xfrm>
          <a:solidFill>
            <a:schemeClr val="accent3"/>
          </a:solidFill>
        </p:grpSpPr>
        <p:sp>
          <p:nvSpPr>
            <p:cNvPr id="198" name="Google Shape;4859;p95">
              <a:extLst>
                <a:ext uri="{FF2B5EF4-FFF2-40B4-BE49-F238E27FC236}">
                  <a16:creationId xmlns:a16="http://schemas.microsoft.com/office/drawing/2014/main" id="{BF97EA34-DDBD-84A7-3556-B614B8E3C914}"/>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860;p95">
              <a:extLst>
                <a:ext uri="{FF2B5EF4-FFF2-40B4-BE49-F238E27FC236}">
                  <a16:creationId xmlns:a16="http://schemas.microsoft.com/office/drawing/2014/main" id="{FE2FB4F8-5F6C-FF45-D3A6-6F34DD374715}"/>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861;p95">
              <a:extLst>
                <a:ext uri="{FF2B5EF4-FFF2-40B4-BE49-F238E27FC236}">
                  <a16:creationId xmlns:a16="http://schemas.microsoft.com/office/drawing/2014/main" id="{BD9B1630-68DF-1C7C-DA29-C150FA41601E}"/>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862;p95">
              <a:extLst>
                <a:ext uri="{FF2B5EF4-FFF2-40B4-BE49-F238E27FC236}">
                  <a16:creationId xmlns:a16="http://schemas.microsoft.com/office/drawing/2014/main" id="{21998348-4E5B-010E-F9E7-44532523616A}"/>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4863;p95">
            <a:extLst>
              <a:ext uri="{FF2B5EF4-FFF2-40B4-BE49-F238E27FC236}">
                <a16:creationId xmlns:a16="http://schemas.microsoft.com/office/drawing/2014/main" id="{11C48776-D214-C9BB-492C-9C337CD4B8AF}"/>
              </a:ext>
            </a:extLst>
          </p:cNvPr>
          <p:cNvSpPr/>
          <p:nvPr/>
        </p:nvSpPr>
        <p:spPr>
          <a:xfrm>
            <a:off x="-8165254" y="1821526"/>
            <a:ext cx="61664" cy="117661"/>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864;p95">
            <a:extLst>
              <a:ext uri="{FF2B5EF4-FFF2-40B4-BE49-F238E27FC236}">
                <a16:creationId xmlns:a16="http://schemas.microsoft.com/office/drawing/2014/main" id="{C5B8879B-A42E-D0AC-6A92-3663AC5A3446}"/>
              </a:ext>
            </a:extLst>
          </p:cNvPr>
          <p:cNvSpPr/>
          <p:nvPr/>
        </p:nvSpPr>
        <p:spPr>
          <a:xfrm>
            <a:off x="-9141118" y="1769063"/>
            <a:ext cx="674918" cy="539449"/>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865;p95">
            <a:extLst>
              <a:ext uri="{FF2B5EF4-FFF2-40B4-BE49-F238E27FC236}">
                <a16:creationId xmlns:a16="http://schemas.microsoft.com/office/drawing/2014/main" id="{AE7D648D-E60B-90BC-AC6F-30929D8D2263}"/>
              </a:ext>
            </a:extLst>
          </p:cNvPr>
          <p:cNvSpPr/>
          <p:nvPr/>
        </p:nvSpPr>
        <p:spPr>
          <a:xfrm>
            <a:off x="-6070544" y="2025042"/>
            <a:ext cx="105570" cy="79946"/>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866;p95">
            <a:extLst>
              <a:ext uri="{FF2B5EF4-FFF2-40B4-BE49-F238E27FC236}">
                <a16:creationId xmlns:a16="http://schemas.microsoft.com/office/drawing/2014/main" id="{780D8AC7-DEBF-1982-047E-F82238201A10}"/>
              </a:ext>
            </a:extLst>
          </p:cNvPr>
          <p:cNvSpPr/>
          <p:nvPr/>
        </p:nvSpPr>
        <p:spPr>
          <a:xfrm>
            <a:off x="-6096912" y="2035573"/>
            <a:ext cx="1239740" cy="952921"/>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67;p95">
            <a:extLst>
              <a:ext uri="{FF2B5EF4-FFF2-40B4-BE49-F238E27FC236}">
                <a16:creationId xmlns:a16="http://schemas.microsoft.com/office/drawing/2014/main" id="{FF164D55-3BFB-C10C-7289-82DC64F9918A}"/>
              </a:ext>
            </a:extLst>
          </p:cNvPr>
          <p:cNvSpPr/>
          <p:nvPr/>
        </p:nvSpPr>
        <p:spPr>
          <a:xfrm>
            <a:off x="-6158470" y="1920126"/>
            <a:ext cx="217651" cy="176438"/>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868;p95">
            <a:extLst>
              <a:ext uri="{FF2B5EF4-FFF2-40B4-BE49-F238E27FC236}">
                <a16:creationId xmlns:a16="http://schemas.microsoft.com/office/drawing/2014/main" id="{7AA9C853-092F-4D2C-3A3B-5D380264097A}"/>
              </a:ext>
            </a:extLst>
          </p:cNvPr>
          <p:cNvSpPr/>
          <p:nvPr/>
        </p:nvSpPr>
        <p:spPr>
          <a:xfrm>
            <a:off x="-7136539" y="1878195"/>
            <a:ext cx="1094675" cy="43031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869;p95">
            <a:extLst>
              <a:ext uri="{FF2B5EF4-FFF2-40B4-BE49-F238E27FC236}">
                <a16:creationId xmlns:a16="http://schemas.microsoft.com/office/drawing/2014/main" id="{6585975D-6F2C-541D-AD69-25AC53955A8D}"/>
              </a:ext>
            </a:extLst>
          </p:cNvPr>
          <p:cNvSpPr/>
          <p:nvPr/>
        </p:nvSpPr>
        <p:spPr>
          <a:xfrm>
            <a:off x="-7149781" y="1880303"/>
            <a:ext cx="167128" cy="140734"/>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870;p95">
            <a:extLst>
              <a:ext uri="{FF2B5EF4-FFF2-40B4-BE49-F238E27FC236}">
                <a16:creationId xmlns:a16="http://schemas.microsoft.com/office/drawing/2014/main" id="{9273B24C-5FBC-9DE7-59B7-650418BEE1D5}"/>
              </a:ext>
            </a:extLst>
          </p:cNvPr>
          <p:cNvSpPr/>
          <p:nvPr/>
        </p:nvSpPr>
        <p:spPr>
          <a:xfrm>
            <a:off x="-6351958" y="2205599"/>
            <a:ext cx="586991" cy="539449"/>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871;p95">
            <a:extLst>
              <a:ext uri="{FF2B5EF4-FFF2-40B4-BE49-F238E27FC236}">
                <a16:creationId xmlns:a16="http://schemas.microsoft.com/office/drawing/2014/main" id="{591C7FBA-E8D4-637F-9F7F-A4072D9B016F}"/>
              </a:ext>
            </a:extLst>
          </p:cNvPr>
          <p:cNvSpPr/>
          <p:nvPr/>
        </p:nvSpPr>
        <p:spPr>
          <a:xfrm>
            <a:off x="-5872742" y="2677848"/>
            <a:ext cx="105570" cy="102914"/>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872;p95">
            <a:extLst>
              <a:ext uri="{FF2B5EF4-FFF2-40B4-BE49-F238E27FC236}">
                <a16:creationId xmlns:a16="http://schemas.microsoft.com/office/drawing/2014/main" id="{7B4069F8-9E39-5B6B-5BA0-997BDA76C0E6}"/>
              </a:ext>
            </a:extLst>
          </p:cNvPr>
          <p:cNvSpPr/>
          <p:nvPr/>
        </p:nvSpPr>
        <p:spPr>
          <a:xfrm>
            <a:off x="-6751972" y="2329373"/>
            <a:ext cx="136455" cy="73622"/>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873;p95">
            <a:extLst>
              <a:ext uri="{FF2B5EF4-FFF2-40B4-BE49-F238E27FC236}">
                <a16:creationId xmlns:a16="http://schemas.microsoft.com/office/drawing/2014/main" id="{D5204970-A905-1FD4-9535-615FCB34BF26}"/>
              </a:ext>
            </a:extLst>
          </p:cNvPr>
          <p:cNvSpPr/>
          <p:nvPr/>
        </p:nvSpPr>
        <p:spPr>
          <a:xfrm>
            <a:off x="-6549760" y="2220241"/>
            <a:ext cx="378163" cy="321283"/>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874;p95">
            <a:extLst>
              <a:ext uri="{FF2B5EF4-FFF2-40B4-BE49-F238E27FC236}">
                <a16:creationId xmlns:a16="http://schemas.microsoft.com/office/drawing/2014/main" id="{0071DABF-B21B-05EE-480B-D16B70AFCFC3}"/>
              </a:ext>
            </a:extLst>
          </p:cNvPr>
          <p:cNvSpPr/>
          <p:nvPr/>
        </p:nvSpPr>
        <p:spPr>
          <a:xfrm>
            <a:off x="-6626650" y="2478433"/>
            <a:ext cx="92443" cy="256181"/>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875;p95">
            <a:extLst>
              <a:ext uri="{FF2B5EF4-FFF2-40B4-BE49-F238E27FC236}">
                <a16:creationId xmlns:a16="http://schemas.microsoft.com/office/drawing/2014/main" id="{C1A31524-977F-2CB0-9FBA-CF6350FAA193}"/>
              </a:ext>
            </a:extLst>
          </p:cNvPr>
          <p:cNvSpPr/>
          <p:nvPr/>
        </p:nvSpPr>
        <p:spPr>
          <a:xfrm>
            <a:off x="-6545349" y="2478433"/>
            <a:ext cx="24269" cy="525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876;p95">
            <a:extLst>
              <a:ext uri="{FF2B5EF4-FFF2-40B4-BE49-F238E27FC236}">
                <a16:creationId xmlns:a16="http://schemas.microsoft.com/office/drawing/2014/main" id="{B8E0677F-0A41-D8AC-EFEF-92C71E40EBD3}"/>
              </a:ext>
            </a:extLst>
          </p:cNvPr>
          <p:cNvSpPr/>
          <p:nvPr/>
        </p:nvSpPr>
        <p:spPr>
          <a:xfrm>
            <a:off x="-6571717" y="2535103"/>
            <a:ext cx="33090" cy="735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877;p95">
            <a:extLst>
              <a:ext uri="{FF2B5EF4-FFF2-40B4-BE49-F238E27FC236}">
                <a16:creationId xmlns:a16="http://schemas.microsoft.com/office/drawing/2014/main" id="{05AF9D2A-15B2-BB79-BFEA-9B6DB030326B}"/>
              </a:ext>
            </a:extLst>
          </p:cNvPr>
          <p:cNvSpPr/>
          <p:nvPr/>
        </p:nvSpPr>
        <p:spPr>
          <a:xfrm>
            <a:off x="-6571717" y="2398690"/>
            <a:ext cx="79202" cy="9449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878;p95">
            <a:extLst>
              <a:ext uri="{FF2B5EF4-FFF2-40B4-BE49-F238E27FC236}">
                <a16:creationId xmlns:a16="http://schemas.microsoft.com/office/drawing/2014/main" id="{79D50A39-A518-A677-3E83-2132626CEA4F}"/>
              </a:ext>
            </a:extLst>
          </p:cNvPr>
          <p:cNvSpPr/>
          <p:nvPr/>
        </p:nvSpPr>
        <p:spPr>
          <a:xfrm>
            <a:off x="-6567306" y="2472118"/>
            <a:ext cx="244019" cy="287678"/>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879;p95">
            <a:extLst>
              <a:ext uri="{FF2B5EF4-FFF2-40B4-BE49-F238E27FC236}">
                <a16:creationId xmlns:a16="http://schemas.microsoft.com/office/drawing/2014/main" id="{DFF54BA6-5F3C-C3B3-22DF-D904BE2158EA}"/>
              </a:ext>
            </a:extLst>
          </p:cNvPr>
          <p:cNvSpPr/>
          <p:nvPr/>
        </p:nvSpPr>
        <p:spPr>
          <a:xfrm>
            <a:off x="-6571717" y="2547645"/>
            <a:ext cx="1257287" cy="101179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5" name="Google Shape;4880;p95">
            <a:extLst>
              <a:ext uri="{FF2B5EF4-FFF2-40B4-BE49-F238E27FC236}">
                <a16:creationId xmlns:a16="http://schemas.microsoft.com/office/drawing/2014/main" id="{DCF76D72-6FA0-57A7-0808-D19F13B8F358}"/>
              </a:ext>
            </a:extLst>
          </p:cNvPr>
          <p:cNvSpPr/>
          <p:nvPr/>
        </p:nvSpPr>
        <p:spPr>
          <a:xfrm>
            <a:off x="-5602461" y="2923392"/>
            <a:ext cx="46323" cy="96598"/>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881;p95">
            <a:extLst>
              <a:ext uri="{FF2B5EF4-FFF2-40B4-BE49-F238E27FC236}">
                <a16:creationId xmlns:a16="http://schemas.microsoft.com/office/drawing/2014/main" id="{829A7412-2834-7376-D754-A144C139180C}"/>
              </a:ext>
            </a:extLst>
          </p:cNvPr>
          <p:cNvSpPr/>
          <p:nvPr/>
        </p:nvSpPr>
        <p:spPr>
          <a:xfrm>
            <a:off x="-5554038" y="2929716"/>
            <a:ext cx="290236" cy="218369"/>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882;p95">
            <a:extLst>
              <a:ext uri="{FF2B5EF4-FFF2-40B4-BE49-F238E27FC236}">
                <a16:creationId xmlns:a16="http://schemas.microsoft.com/office/drawing/2014/main" id="{E02BEC0C-65BF-6069-8AEA-6F49268FA966}"/>
              </a:ext>
            </a:extLst>
          </p:cNvPr>
          <p:cNvSpPr/>
          <p:nvPr/>
        </p:nvSpPr>
        <p:spPr>
          <a:xfrm>
            <a:off x="-5499096" y="2977963"/>
            <a:ext cx="455053" cy="535242"/>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883;p95">
            <a:extLst>
              <a:ext uri="{FF2B5EF4-FFF2-40B4-BE49-F238E27FC236}">
                <a16:creationId xmlns:a16="http://schemas.microsoft.com/office/drawing/2014/main" id="{169F4288-DC13-5A74-A00F-DFC7992E532C}"/>
              </a:ext>
            </a:extLst>
          </p:cNvPr>
          <p:cNvSpPr/>
          <p:nvPr/>
        </p:nvSpPr>
        <p:spPr>
          <a:xfrm>
            <a:off x="-5292473" y="2902330"/>
            <a:ext cx="24269" cy="5266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884;p95">
            <a:extLst>
              <a:ext uri="{FF2B5EF4-FFF2-40B4-BE49-F238E27FC236}">
                <a16:creationId xmlns:a16="http://schemas.microsoft.com/office/drawing/2014/main" id="{1EEBC6BE-DF12-E4B4-D4F0-C7A9670C5189}"/>
              </a:ext>
            </a:extLst>
          </p:cNvPr>
          <p:cNvSpPr/>
          <p:nvPr/>
        </p:nvSpPr>
        <p:spPr>
          <a:xfrm>
            <a:off x="-6061828" y="3353613"/>
            <a:ext cx="646344" cy="400929"/>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885;p95">
            <a:extLst>
              <a:ext uri="{FF2B5EF4-FFF2-40B4-BE49-F238E27FC236}">
                <a16:creationId xmlns:a16="http://schemas.microsoft.com/office/drawing/2014/main" id="{0CCEF916-CBF9-69F4-25D8-D375A1EBDA1F}"/>
              </a:ext>
            </a:extLst>
          </p:cNvPr>
          <p:cNvSpPr/>
          <p:nvPr/>
        </p:nvSpPr>
        <p:spPr>
          <a:xfrm>
            <a:off x="-7173944" y="2589673"/>
            <a:ext cx="758425" cy="608767"/>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886;p95">
            <a:extLst>
              <a:ext uri="{FF2B5EF4-FFF2-40B4-BE49-F238E27FC236}">
                <a16:creationId xmlns:a16="http://schemas.microsoft.com/office/drawing/2014/main" id="{406D94CC-AD4F-2FDB-6800-FA04ABF58A14}"/>
              </a:ext>
            </a:extLst>
          </p:cNvPr>
          <p:cNvSpPr/>
          <p:nvPr/>
        </p:nvSpPr>
        <p:spPr>
          <a:xfrm>
            <a:off x="-7307982" y="3192019"/>
            <a:ext cx="1002338" cy="1097765"/>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887;p95">
            <a:extLst>
              <a:ext uri="{FF2B5EF4-FFF2-40B4-BE49-F238E27FC236}">
                <a16:creationId xmlns:a16="http://schemas.microsoft.com/office/drawing/2014/main" id="{BE8BE948-67AD-C5D5-B534-E4464F7B1BAF}"/>
              </a:ext>
            </a:extLst>
          </p:cNvPr>
          <p:cNvSpPr/>
          <p:nvPr/>
        </p:nvSpPr>
        <p:spPr>
          <a:xfrm>
            <a:off x="-6624445" y="3618023"/>
            <a:ext cx="923242" cy="66965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888;p95">
            <a:extLst>
              <a:ext uri="{FF2B5EF4-FFF2-40B4-BE49-F238E27FC236}">
                <a16:creationId xmlns:a16="http://schemas.microsoft.com/office/drawing/2014/main" id="{C2CB849D-2A8A-D725-CAED-41CC23DE010B}"/>
              </a:ext>
            </a:extLst>
          </p:cNvPr>
          <p:cNvSpPr/>
          <p:nvPr/>
        </p:nvSpPr>
        <p:spPr>
          <a:xfrm>
            <a:off x="-6426652" y="3431248"/>
            <a:ext cx="406736" cy="344356"/>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889;p95">
            <a:extLst>
              <a:ext uri="{FF2B5EF4-FFF2-40B4-BE49-F238E27FC236}">
                <a16:creationId xmlns:a16="http://schemas.microsoft.com/office/drawing/2014/main" id="{75184F11-1461-7DB2-93C8-060588D373E1}"/>
              </a:ext>
            </a:extLst>
          </p:cNvPr>
          <p:cNvSpPr/>
          <p:nvPr/>
        </p:nvSpPr>
        <p:spPr>
          <a:xfrm>
            <a:off x="-6096912" y="3752434"/>
            <a:ext cx="92337" cy="105022"/>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890;p95">
            <a:extLst>
              <a:ext uri="{FF2B5EF4-FFF2-40B4-BE49-F238E27FC236}">
                <a16:creationId xmlns:a16="http://schemas.microsoft.com/office/drawing/2014/main" id="{926804EE-AD48-5552-1E20-AC1AA241D466}"/>
              </a:ext>
            </a:extLst>
          </p:cNvPr>
          <p:cNvSpPr/>
          <p:nvPr/>
        </p:nvSpPr>
        <p:spPr>
          <a:xfrm>
            <a:off x="-6136513" y="3794365"/>
            <a:ext cx="622076" cy="787111"/>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891;p95">
            <a:extLst>
              <a:ext uri="{FF2B5EF4-FFF2-40B4-BE49-F238E27FC236}">
                <a16:creationId xmlns:a16="http://schemas.microsoft.com/office/drawing/2014/main" id="{2C5B596D-3231-A8D4-0B61-E7DE7D884492}"/>
              </a:ext>
            </a:extLst>
          </p:cNvPr>
          <p:cNvSpPr/>
          <p:nvPr/>
        </p:nvSpPr>
        <p:spPr>
          <a:xfrm>
            <a:off x="-6587049" y="4172123"/>
            <a:ext cx="509995" cy="589910"/>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7" name="Google Shape;4892;p95">
            <a:extLst>
              <a:ext uri="{FF2B5EF4-FFF2-40B4-BE49-F238E27FC236}">
                <a16:creationId xmlns:a16="http://schemas.microsoft.com/office/drawing/2014/main" id="{9E0DF03A-743A-07C7-A2C7-833D364A9137}"/>
              </a:ext>
            </a:extLst>
          </p:cNvPr>
          <p:cNvSpPr/>
          <p:nvPr/>
        </p:nvSpPr>
        <p:spPr>
          <a:xfrm>
            <a:off x="-6714577" y="4554089"/>
            <a:ext cx="46217" cy="97"/>
          </a:xfrm>
          <a:custGeom>
            <a:avLst/>
            <a:gdLst/>
            <a:ahLst/>
            <a:cxnLst/>
            <a:rect l="l" t="t" r="r" b="b"/>
            <a:pathLst>
              <a:path w="440" h="1" extrusionOk="0">
                <a:moveTo>
                  <a:pt x="1" y="1"/>
                </a:moveTo>
                <a:lnTo>
                  <a:pt x="210" y="1"/>
                </a:lnTo>
                <a:lnTo>
                  <a:pt x="440" y="1"/>
                </a:lnTo>
                <a:lnTo>
                  <a:pt x="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893;p95">
            <a:extLst>
              <a:ext uri="{FF2B5EF4-FFF2-40B4-BE49-F238E27FC236}">
                <a16:creationId xmlns:a16="http://schemas.microsoft.com/office/drawing/2014/main" id="{8F98607D-7CE7-B368-9FA4-160938FF2DD6}"/>
              </a:ext>
            </a:extLst>
          </p:cNvPr>
          <p:cNvSpPr/>
          <p:nvPr/>
        </p:nvSpPr>
        <p:spPr>
          <a:xfrm>
            <a:off x="-6839899" y="4245648"/>
            <a:ext cx="351794" cy="331717"/>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894;p95">
            <a:extLst>
              <a:ext uri="{FF2B5EF4-FFF2-40B4-BE49-F238E27FC236}">
                <a16:creationId xmlns:a16="http://schemas.microsoft.com/office/drawing/2014/main" id="{F0AAC452-9D64-975A-435C-338E7DC65303}"/>
              </a:ext>
            </a:extLst>
          </p:cNvPr>
          <p:cNvSpPr/>
          <p:nvPr/>
        </p:nvSpPr>
        <p:spPr>
          <a:xfrm>
            <a:off x="-7752007" y="3842611"/>
            <a:ext cx="791409" cy="510167"/>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895;p95">
            <a:extLst>
              <a:ext uri="{FF2B5EF4-FFF2-40B4-BE49-F238E27FC236}">
                <a16:creationId xmlns:a16="http://schemas.microsoft.com/office/drawing/2014/main" id="{988DC0AE-221F-19B4-4149-DC74DA2A94BA}"/>
              </a:ext>
            </a:extLst>
          </p:cNvPr>
          <p:cNvSpPr/>
          <p:nvPr/>
        </p:nvSpPr>
        <p:spPr>
          <a:xfrm>
            <a:off x="-8075122" y="2503615"/>
            <a:ext cx="938680" cy="833355"/>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896;p95">
            <a:extLst>
              <a:ext uri="{FF2B5EF4-FFF2-40B4-BE49-F238E27FC236}">
                <a16:creationId xmlns:a16="http://schemas.microsoft.com/office/drawing/2014/main" id="{C74ED31B-9900-4046-99B7-D72CA7A5EAED}"/>
              </a:ext>
            </a:extLst>
          </p:cNvPr>
          <p:cNvSpPr/>
          <p:nvPr/>
        </p:nvSpPr>
        <p:spPr>
          <a:xfrm>
            <a:off x="-8193819" y="2230772"/>
            <a:ext cx="239714" cy="447173"/>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897;p95">
            <a:extLst>
              <a:ext uri="{FF2B5EF4-FFF2-40B4-BE49-F238E27FC236}">
                <a16:creationId xmlns:a16="http://schemas.microsoft.com/office/drawing/2014/main" id="{A7A44C7F-4637-EF04-B3F0-63AF4B4E5B39}"/>
              </a:ext>
            </a:extLst>
          </p:cNvPr>
          <p:cNvSpPr/>
          <p:nvPr/>
        </p:nvSpPr>
        <p:spPr>
          <a:xfrm>
            <a:off x="-9136707" y="2245422"/>
            <a:ext cx="1217792" cy="1125046"/>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898;p95">
            <a:extLst>
              <a:ext uri="{FF2B5EF4-FFF2-40B4-BE49-F238E27FC236}">
                <a16:creationId xmlns:a16="http://schemas.microsoft.com/office/drawing/2014/main" id="{BFBCAF47-386C-2217-3878-BED7533D3554}"/>
              </a:ext>
            </a:extLst>
          </p:cNvPr>
          <p:cNvSpPr/>
          <p:nvPr/>
        </p:nvSpPr>
        <p:spPr>
          <a:xfrm>
            <a:off x="-9378414" y="2321055"/>
            <a:ext cx="703386" cy="53102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899;p95">
            <a:extLst>
              <a:ext uri="{FF2B5EF4-FFF2-40B4-BE49-F238E27FC236}">
                <a16:creationId xmlns:a16="http://schemas.microsoft.com/office/drawing/2014/main" id="{5B15337D-6F54-0D52-F474-77AE7B50FB55}"/>
              </a:ext>
            </a:extLst>
          </p:cNvPr>
          <p:cNvSpPr/>
          <p:nvPr/>
        </p:nvSpPr>
        <p:spPr>
          <a:xfrm>
            <a:off x="-9631264" y="2849867"/>
            <a:ext cx="499074" cy="382071"/>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900;p95">
            <a:extLst>
              <a:ext uri="{FF2B5EF4-FFF2-40B4-BE49-F238E27FC236}">
                <a16:creationId xmlns:a16="http://schemas.microsoft.com/office/drawing/2014/main" id="{85117C56-8A12-C169-8B67-8F9BE47D0AB6}"/>
              </a:ext>
            </a:extLst>
          </p:cNvPr>
          <p:cNvSpPr/>
          <p:nvPr/>
        </p:nvSpPr>
        <p:spPr>
          <a:xfrm>
            <a:off x="-9633363" y="2866723"/>
            <a:ext cx="716618" cy="753506"/>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901;p95">
            <a:extLst>
              <a:ext uri="{FF2B5EF4-FFF2-40B4-BE49-F238E27FC236}">
                <a16:creationId xmlns:a16="http://schemas.microsoft.com/office/drawing/2014/main" id="{32FAEFE1-3374-1D95-28AF-FD8DB93229FD}"/>
              </a:ext>
            </a:extLst>
          </p:cNvPr>
          <p:cNvSpPr/>
          <p:nvPr/>
        </p:nvSpPr>
        <p:spPr>
          <a:xfrm>
            <a:off x="-9347635" y="3009459"/>
            <a:ext cx="989105" cy="875277"/>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902;p95">
            <a:extLst>
              <a:ext uri="{FF2B5EF4-FFF2-40B4-BE49-F238E27FC236}">
                <a16:creationId xmlns:a16="http://schemas.microsoft.com/office/drawing/2014/main" id="{C7D9380C-AF0F-FFA1-EF6C-BC66A7E68D89}"/>
              </a:ext>
            </a:extLst>
          </p:cNvPr>
          <p:cNvSpPr/>
          <p:nvPr/>
        </p:nvSpPr>
        <p:spPr>
          <a:xfrm>
            <a:off x="-8930083" y="3599166"/>
            <a:ext cx="457259" cy="317067"/>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903;p95">
            <a:extLst>
              <a:ext uri="{FF2B5EF4-FFF2-40B4-BE49-F238E27FC236}">
                <a16:creationId xmlns:a16="http://schemas.microsoft.com/office/drawing/2014/main" id="{21599775-5911-F1E7-A040-4393E0FBE6A7}"/>
              </a:ext>
            </a:extLst>
          </p:cNvPr>
          <p:cNvSpPr/>
          <p:nvPr/>
        </p:nvSpPr>
        <p:spPr>
          <a:xfrm>
            <a:off x="-9666348" y="3506784"/>
            <a:ext cx="391289" cy="273037"/>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904;p95">
            <a:extLst>
              <a:ext uri="{FF2B5EF4-FFF2-40B4-BE49-F238E27FC236}">
                <a16:creationId xmlns:a16="http://schemas.microsoft.com/office/drawing/2014/main" id="{E1C9AE87-17F6-83E5-D281-053271B191F7}"/>
              </a:ext>
            </a:extLst>
          </p:cNvPr>
          <p:cNvSpPr/>
          <p:nvPr/>
        </p:nvSpPr>
        <p:spPr>
          <a:xfrm>
            <a:off x="-9622433" y="3741903"/>
            <a:ext cx="186977" cy="10713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4905;p95">
            <a:extLst>
              <a:ext uri="{FF2B5EF4-FFF2-40B4-BE49-F238E27FC236}">
                <a16:creationId xmlns:a16="http://schemas.microsoft.com/office/drawing/2014/main" id="{6EE84C73-26B5-2FD8-1CC9-6D63AE39F20E}"/>
              </a:ext>
            </a:extLst>
          </p:cNvPr>
          <p:cNvGrpSpPr/>
          <p:nvPr/>
        </p:nvGrpSpPr>
        <p:grpSpPr>
          <a:xfrm>
            <a:off x="-9633363" y="3668475"/>
            <a:ext cx="558312" cy="398821"/>
            <a:chOff x="3450375" y="3038225"/>
            <a:chExt cx="132875" cy="99400"/>
          </a:xfrm>
          <a:solidFill>
            <a:schemeClr val="accent3"/>
          </a:solidFill>
        </p:grpSpPr>
        <p:sp>
          <p:nvSpPr>
            <p:cNvPr id="196" name="Google Shape;4906;p95">
              <a:extLst>
                <a:ext uri="{FF2B5EF4-FFF2-40B4-BE49-F238E27FC236}">
                  <a16:creationId xmlns:a16="http://schemas.microsoft.com/office/drawing/2014/main" id="{8B470138-4A76-5570-EB77-D482E3785408}"/>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907;p95">
              <a:extLst>
                <a:ext uri="{FF2B5EF4-FFF2-40B4-BE49-F238E27FC236}">
                  <a16:creationId xmlns:a16="http://schemas.microsoft.com/office/drawing/2014/main" id="{6308E556-0637-4DE6-576F-D04970B78574}"/>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4908;p95">
            <a:extLst>
              <a:ext uri="{FF2B5EF4-FFF2-40B4-BE49-F238E27FC236}">
                <a16:creationId xmlns:a16="http://schemas.microsoft.com/office/drawing/2014/main" id="{E5372296-8D7E-61AB-C4CF-0FB640AACC59}"/>
              </a:ext>
            </a:extLst>
          </p:cNvPr>
          <p:cNvSpPr/>
          <p:nvPr/>
        </p:nvSpPr>
        <p:spPr>
          <a:xfrm>
            <a:off x="-9411399" y="3899281"/>
            <a:ext cx="169334" cy="193188"/>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909;p95">
            <a:extLst>
              <a:ext uri="{FF2B5EF4-FFF2-40B4-BE49-F238E27FC236}">
                <a16:creationId xmlns:a16="http://schemas.microsoft.com/office/drawing/2014/main" id="{648E6691-7E57-CAFA-B2BC-7358A4DA426A}"/>
              </a:ext>
            </a:extLst>
          </p:cNvPr>
          <p:cNvSpPr/>
          <p:nvPr/>
        </p:nvSpPr>
        <p:spPr>
          <a:xfrm>
            <a:off x="-9301524" y="3987456"/>
            <a:ext cx="246224" cy="251974"/>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910;p95">
            <a:extLst>
              <a:ext uri="{FF2B5EF4-FFF2-40B4-BE49-F238E27FC236}">
                <a16:creationId xmlns:a16="http://schemas.microsoft.com/office/drawing/2014/main" id="{635A52AF-4496-BC1B-A59B-F6B4B67902D3}"/>
              </a:ext>
            </a:extLst>
          </p:cNvPr>
          <p:cNvSpPr/>
          <p:nvPr/>
        </p:nvSpPr>
        <p:spPr>
          <a:xfrm>
            <a:off x="-9130091" y="3863674"/>
            <a:ext cx="375957" cy="37785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911;p95">
            <a:extLst>
              <a:ext uri="{FF2B5EF4-FFF2-40B4-BE49-F238E27FC236}">
                <a16:creationId xmlns:a16="http://schemas.microsoft.com/office/drawing/2014/main" id="{BEFCFFDA-ADC6-A54D-15DC-C44D49268F49}"/>
              </a:ext>
            </a:extLst>
          </p:cNvPr>
          <p:cNvSpPr/>
          <p:nvPr/>
        </p:nvSpPr>
        <p:spPr>
          <a:xfrm>
            <a:off x="-8806976" y="3832177"/>
            <a:ext cx="257251" cy="384179"/>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912;p95">
            <a:extLst>
              <a:ext uri="{FF2B5EF4-FFF2-40B4-BE49-F238E27FC236}">
                <a16:creationId xmlns:a16="http://schemas.microsoft.com/office/drawing/2014/main" id="{F6630241-571B-9842-8E76-E2393E257BEB}"/>
              </a:ext>
            </a:extLst>
          </p:cNvPr>
          <p:cNvSpPr/>
          <p:nvPr/>
        </p:nvSpPr>
        <p:spPr>
          <a:xfrm>
            <a:off x="-8626712" y="3832177"/>
            <a:ext cx="123117" cy="312754"/>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913;p95">
            <a:extLst>
              <a:ext uri="{FF2B5EF4-FFF2-40B4-BE49-F238E27FC236}">
                <a16:creationId xmlns:a16="http://schemas.microsoft.com/office/drawing/2014/main" id="{559E9176-F45D-2631-F6B9-ABE7A75CAC47}"/>
              </a:ext>
            </a:extLst>
          </p:cNvPr>
          <p:cNvSpPr/>
          <p:nvPr/>
        </p:nvSpPr>
        <p:spPr>
          <a:xfrm>
            <a:off x="-8560849" y="3752434"/>
            <a:ext cx="189183" cy="37785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914;p95">
            <a:extLst>
              <a:ext uri="{FF2B5EF4-FFF2-40B4-BE49-F238E27FC236}">
                <a16:creationId xmlns:a16="http://schemas.microsoft.com/office/drawing/2014/main" id="{5E90B16F-26F8-08D3-A29E-68D2EA29934F}"/>
              </a:ext>
            </a:extLst>
          </p:cNvPr>
          <p:cNvSpPr/>
          <p:nvPr/>
        </p:nvSpPr>
        <p:spPr>
          <a:xfrm>
            <a:off x="-7820076" y="3101745"/>
            <a:ext cx="633006" cy="96134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915;p95">
            <a:extLst>
              <a:ext uri="{FF2B5EF4-FFF2-40B4-BE49-F238E27FC236}">
                <a16:creationId xmlns:a16="http://schemas.microsoft.com/office/drawing/2014/main" id="{446D9BB8-1065-0790-D602-3CD29ED49B16}"/>
              </a:ext>
            </a:extLst>
          </p:cNvPr>
          <p:cNvSpPr/>
          <p:nvPr/>
        </p:nvSpPr>
        <p:spPr>
          <a:xfrm>
            <a:off x="-7897072" y="3723045"/>
            <a:ext cx="19858" cy="10531"/>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916;p95">
            <a:extLst>
              <a:ext uri="{FF2B5EF4-FFF2-40B4-BE49-F238E27FC236}">
                <a16:creationId xmlns:a16="http://schemas.microsoft.com/office/drawing/2014/main" id="{C2EEE610-6E63-30AD-9830-E2AB7BBE0C52}"/>
              </a:ext>
            </a:extLst>
          </p:cNvPr>
          <p:cNvSpPr/>
          <p:nvPr/>
        </p:nvSpPr>
        <p:spPr>
          <a:xfrm>
            <a:off x="-8602558" y="3114384"/>
            <a:ext cx="925447" cy="68640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0" name="Google Shape;4917;p95">
            <a:extLst>
              <a:ext uri="{FF2B5EF4-FFF2-40B4-BE49-F238E27FC236}">
                <a16:creationId xmlns:a16="http://schemas.microsoft.com/office/drawing/2014/main" id="{C310CE1F-4958-A636-C529-E702B3341B51}"/>
              </a:ext>
            </a:extLst>
          </p:cNvPr>
          <p:cNvSpPr/>
          <p:nvPr/>
        </p:nvSpPr>
        <p:spPr>
          <a:xfrm>
            <a:off x="-8446563" y="3681017"/>
            <a:ext cx="694661" cy="568838"/>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918;p95">
            <a:extLst>
              <a:ext uri="{FF2B5EF4-FFF2-40B4-BE49-F238E27FC236}">
                <a16:creationId xmlns:a16="http://schemas.microsoft.com/office/drawing/2014/main" id="{49F1E30A-389F-7832-DA96-9AA44B254468}"/>
              </a:ext>
            </a:extLst>
          </p:cNvPr>
          <p:cNvSpPr/>
          <p:nvPr/>
        </p:nvSpPr>
        <p:spPr>
          <a:xfrm>
            <a:off x="-8108001" y="3731371"/>
            <a:ext cx="461572" cy="661229"/>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919;p95">
            <a:extLst>
              <a:ext uri="{FF2B5EF4-FFF2-40B4-BE49-F238E27FC236}">
                <a16:creationId xmlns:a16="http://schemas.microsoft.com/office/drawing/2014/main" id="{4C918C36-E6E1-0580-1F71-278CE61ED510}"/>
              </a:ext>
            </a:extLst>
          </p:cNvPr>
          <p:cNvSpPr/>
          <p:nvPr/>
        </p:nvSpPr>
        <p:spPr>
          <a:xfrm>
            <a:off x="-8105901" y="4365214"/>
            <a:ext cx="347383" cy="358998"/>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920;p95">
            <a:extLst>
              <a:ext uri="{FF2B5EF4-FFF2-40B4-BE49-F238E27FC236}">
                <a16:creationId xmlns:a16="http://schemas.microsoft.com/office/drawing/2014/main" id="{1E87160C-F335-659E-08C8-1C594AD99DDD}"/>
              </a:ext>
            </a:extLst>
          </p:cNvPr>
          <p:cNvSpPr/>
          <p:nvPr/>
        </p:nvSpPr>
        <p:spPr>
          <a:xfrm>
            <a:off x="-8072917" y="4371529"/>
            <a:ext cx="123214" cy="75633"/>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921;p95">
            <a:extLst>
              <a:ext uri="{FF2B5EF4-FFF2-40B4-BE49-F238E27FC236}">
                <a16:creationId xmlns:a16="http://schemas.microsoft.com/office/drawing/2014/main" id="{59FA994F-F8C1-6380-7062-4AFCF65795F3}"/>
              </a:ext>
            </a:extLst>
          </p:cNvPr>
          <p:cNvSpPr/>
          <p:nvPr/>
        </p:nvSpPr>
        <p:spPr>
          <a:xfrm>
            <a:off x="-7960836" y="4272929"/>
            <a:ext cx="466089" cy="520592"/>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922;p95">
            <a:extLst>
              <a:ext uri="{FF2B5EF4-FFF2-40B4-BE49-F238E27FC236}">
                <a16:creationId xmlns:a16="http://schemas.microsoft.com/office/drawing/2014/main" id="{C1828D31-5E64-B153-5071-132DCCC77FDB}"/>
              </a:ext>
            </a:extLst>
          </p:cNvPr>
          <p:cNvSpPr/>
          <p:nvPr/>
        </p:nvSpPr>
        <p:spPr>
          <a:xfrm>
            <a:off x="-7910199" y="4751396"/>
            <a:ext cx="65969" cy="86164"/>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923;p95">
            <a:extLst>
              <a:ext uri="{FF2B5EF4-FFF2-40B4-BE49-F238E27FC236}">
                <a16:creationId xmlns:a16="http://schemas.microsoft.com/office/drawing/2014/main" id="{E1B74DA7-283B-CEF7-3151-4B05AA722D11}"/>
              </a:ext>
            </a:extLst>
          </p:cNvPr>
          <p:cNvSpPr/>
          <p:nvPr/>
        </p:nvSpPr>
        <p:spPr>
          <a:xfrm>
            <a:off x="-6855231" y="4549979"/>
            <a:ext cx="679223" cy="661123"/>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924;p95">
            <a:extLst>
              <a:ext uri="{FF2B5EF4-FFF2-40B4-BE49-F238E27FC236}">
                <a16:creationId xmlns:a16="http://schemas.microsoft.com/office/drawing/2014/main" id="{E568678B-37F5-64DB-80CB-378C1DA61EBB}"/>
              </a:ext>
            </a:extLst>
          </p:cNvPr>
          <p:cNvSpPr/>
          <p:nvPr/>
        </p:nvSpPr>
        <p:spPr>
          <a:xfrm>
            <a:off x="-6874983" y="4562512"/>
            <a:ext cx="123117" cy="96695"/>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925;p95">
            <a:extLst>
              <a:ext uri="{FF2B5EF4-FFF2-40B4-BE49-F238E27FC236}">
                <a16:creationId xmlns:a16="http://schemas.microsoft.com/office/drawing/2014/main" id="{BF591700-6004-2245-F4AD-7640A3501747}"/>
              </a:ext>
            </a:extLst>
          </p:cNvPr>
          <p:cNvSpPr/>
          <p:nvPr/>
        </p:nvSpPr>
        <p:spPr>
          <a:xfrm>
            <a:off x="-6874983" y="4619190"/>
            <a:ext cx="120911" cy="140734"/>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926;p95">
            <a:extLst>
              <a:ext uri="{FF2B5EF4-FFF2-40B4-BE49-F238E27FC236}">
                <a16:creationId xmlns:a16="http://schemas.microsoft.com/office/drawing/2014/main" id="{BC9FDC4A-C4F1-35D5-0C37-909482D81DC3}"/>
              </a:ext>
            </a:extLst>
          </p:cNvPr>
          <p:cNvSpPr/>
          <p:nvPr/>
        </p:nvSpPr>
        <p:spPr>
          <a:xfrm>
            <a:off x="-7901483" y="4184762"/>
            <a:ext cx="1158439" cy="1095657"/>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0" name="Google Shape;4927;p95">
            <a:extLst>
              <a:ext uri="{FF2B5EF4-FFF2-40B4-BE49-F238E27FC236}">
                <a16:creationId xmlns:a16="http://schemas.microsoft.com/office/drawing/2014/main" id="{83A14B0E-5700-9AFA-5482-90F5260F675F}"/>
              </a:ext>
            </a:extLst>
          </p:cNvPr>
          <p:cNvSpPr/>
          <p:nvPr/>
        </p:nvSpPr>
        <p:spPr>
          <a:xfrm>
            <a:off x="-6655224" y="5043184"/>
            <a:ext cx="193497" cy="46603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928;p95">
            <a:extLst>
              <a:ext uri="{FF2B5EF4-FFF2-40B4-BE49-F238E27FC236}">
                <a16:creationId xmlns:a16="http://schemas.microsoft.com/office/drawing/2014/main" id="{13863C7D-6FC4-13B1-314E-53083ED27194}"/>
              </a:ext>
            </a:extLst>
          </p:cNvPr>
          <p:cNvSpPr/>
          <p:nvPr/>
        </p:nvSpPr>
        <p:spPr>
          <a:xfrm>
            <a:off x="-7319009" y="4973875"/>
            <a:ext cx="716618" cy="58358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929;p95">
            <a:extLst>
              <a:ext uri="{FF2B5EF4-FFF2-40B4-BE49-F238E27FC236}">
                <a16:creationId xmlns:a16="http://schemas.microsoft.com/office/drawing/2014/main" id="{00E0E36C-65B0-75BE-25DE-FDAD1F8DAF85}"/>
              </a:ext>
            </a:extLst>
          </p:cNvPr>
          <p:cNvSpPr/>
          <p:nvPr/>
        </p:nvSpPr>
        <p:spPr>
          <a:xfrm>
            <a:off x="-7943184" y="4839562"/>
            <a:ext cx="760524" cy="717899"/>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930;p95">
            <a:extLst>
              <a:ext uri="{FF2B5EF4-FFF2-40B4-BE49-F238E27FC236}">
                <a16:creationId xmlns:a16="http://schemas.microsoft.com/office/drawing/2014/main" id="{9B98B325-BFE5-EFE9-F2C6-D9AF25863C36}"/>
              </a:ext>
            </a:extLst>
          </p:cNvPr>
          <p:cNvSpPr/>
          <p:nvPr/>
        </p:nvSpPr>
        <p:spPr>
          <a:xfrm>
            <a:off x="-7127823" y="5410411"/>
            <a:ext cx="474911" cy="413568"/>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931;p95">
            <a:extLst>
              <a:ext uri="{FF2B5EF4-FFF2-40B4-BE49-F238E27FC236}">
                <a16:creationId xmlns:a16="http://schemas.microsoft.com/office/drawing/2014/main" id="{1A5D8F0C-6ADA-D290-42D3-4C54E4145CD5}"/>
              </a:ext>
            </a:extLst>
          </p:cNvPr>
          <p:cNvSpPr/>
          <p:nvPr/>
        </p:nvSpPr>
        <p:spPr>
          <a:xfrm>
            <a:off x="-7455252" y="5538506"/>
            <a:ext cx="569348" cy="543665"/>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932;p95">
            <a:extLst>
              <a:ext uri="{FF2B5EF4-FFF2-40B4-BE49-F238E27FC236}">
                <a16:creationId xmlns:a16="http://schemas.microsoft.com/office/drawing/2014/main" id="{40399431-82E3-3257-9517-F1749E406E54}"/>
              </a:ext>
            </a:extLst>
          </p:cNvPr>
          <p:cNvSpPr/>
          <p:nvPr/>
        </p:nvSpPr>
        <p:spPr>
          <a:xfrm>
            <a:off x="-7940978" y="5488055"/>
            <a:ext cx="813261" cy="730538"/>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 name="Google Shape;4933;p95">
            <a:extLst>
              <a:ext uri="{FF2B5EF4-FFF2-40B4-BE49-F238E27FC236}">
                <a16:creationId xmlns:a16="http://schemas.microsoft.com/office/drawing/2014/main" id="{B89AA1EB-C65F-170B-1D99-3FDA3DF76BED}"/>
              </a:ext>
            </a:extLst>
          </p:cNvPr>
          <p:cNvSpPr/>
          <p:nvPr/>
        </p:nvSpPr>
        <p:spPr>
          <a:xfrm>
            <a:off x="-6806914" y="5110296"/>
            <a:ext cx="633112" cy="973983"/>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934;p95">
            <a:extLst>
              <a:ext uri="{FF2B5EF4-FFF2-40B4-BE49-F238E27FC236}">
                <a16:creationId xmlns:a16="http://schemas.microsoft.com/office/drawing/2014/main" id="{87BBDF79-C106-993C-0256-E8C0B7E2F226}"/>
              </a:ext>
            </a:extLst>
          </p:cNvPr>
          <p:cNvSpPr/>
          <p:nvPr/>
        </p:nvSpPr>
        <p:spPr>
          <a:xfrm>
            <a:off x="-6817835" y="6012757"/>
            <a:ext cx="88024" cy="94587"/>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935;p95">
            <a:extLst>
              <a:ext uri="{FF2B5EF4-FFF2-40B4-BE49-F238E27FC236}">
                <a16:creationId xmlns:a16="http://schemas.microsoft.com/office/drawing/2014/main" id="{C1C433C0-A939-85FD-3DBD-AEA773ED0BC7}"/>
              </a:ext>
            </a:extLst>
          </p:cNvPr>
          <p:cNvSpPr/>
          <p:nvPr/>
        </p:nvSpPr>
        <p:spPr>
          <a:xfrm>
            <a:off x="-7053033" y="6199533"/>
            <a:ext cx="140760" cy="126084"/>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936;p95">
            <a:extLst>
              <a:ext uri="{FF2B5EF4-FFF2-40B4-BE49-F238E27FC236}">
                <a16:creationId xmlns:a16="http://schemas.microsoft.com/office/drawing/2014/main" id="{180263C4-876C-75F2-0B19-7EDC6C0CC16E}"/>
              </a:ext>
            </a:extLst>
          </p:cNvPr>
          <p:cNvSpPr/>
          <p:nvPr/>
        </p:nvSpPr>
        <p:spPr>
          <a:xfrm>
            <a:off x="-4393606" y="2151029"/>
            <a:ext cx="441926" cy="348467"/>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937;p95">
            <a:extLst>
              <a:ext uri="{FF2B5EF4-FFF2-40B4-BE49-F238E27FC236}">
                <a16:creationId xmlns:a16="http://schemas.microsoft.com/office/drawing/2014/main" id="{53766EB8-890E-0EFB-35C1-8D9922DAF750}"/>
              </a:ext>
            </a:extLst>
          </p:cNvPr>
          <p:cNvSpPr/>
          <p:nvPr/>
        </p:nvSpPr>
        <p:spPr>
          <a:xfrm>
            <a:off x="-4393606" y="2151029"/>
            <a:ext cx="441926" cy="348467"/>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938;p95">
            <a:extLst>
              <a:ext uri="{FF2B5EF4-FFF2-40B4-BE49-F238E27FC236}">
                <a16:creationId xmlns:a16="http://schemas.microsoft.com/office/drawing/2014/main" id="{A1D203BA-1AA6-CF53-9EB2-23E99B68183D}"/>
              </a:ext>
            </a:extLst>
          </p:cNvPr>
          <p:cNvSpPr/>
          <p:nvPr/>
        </p:nvSpPr>
        <p:spPr>
          <a:xfrm>
            <a:off x="-6261835" y="1857230"/>
            <a:ext cx="296861" cy="79849"/>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939;p95">
            <a:extLst>
              <a:ext uri="{FF2B5EF4-FFF2-40B4-BE49-F238E27FC236}">
                <a16:creationId xmlns:a16="http://schemas.microsoft.com/office/drawing/2014/main" id="{6C274511-F67A-26F8-6BBB-273307D910C6}"/>
              </a:ext>
            </a:extLst>
          </p:cNvPr>
          <p:cNvSpPr/>
          <p:nvPr/>
        </p:nvSpPr>
        <p:spPr>
          <a:xfrm>
            <a:off x="-6068338" y="1922234"/>
            <a:ext cx="11027" cy="10628"/>
          </a:xfrm>
          <a:custGeom>
            <a:avLst/>
            <a:gdLst/>
            <a:ahLst/>
            <a:cxnLst/>
            <a:rect l="l" t="t" r="r" b="b"/>
            <a:pathLst>
              <a:path w="105" h="106" fill="none" extrusionOk="0">
                <a:moveTo>
                  <a:pt x="105" y="105"/>
                </a:moveTo>
                <a:lnTo>
                  <a:pt x="0" y="1"/>
                </a:lnTo>
              </a:path>
            </a:pathLst>
          </a:custGeom>
          <a:solidFill>
            <a:schemeClr val="accent3"/>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940;p95">
            <a:extLst>
              <a:ext uri="{FF2B5EF4-FFF2-40B4-BE49-F238E27FC236}">
                <a16:creationId xmlns:a16="http://schemas.microsoft.com/office/drawing/2014/main" id="{33A775CE-F44E-A733-9C48-6C06D6B1034B}"/>
              </a:ext>
            </a:extLst>
          </p:cNvPr>
          <p:cNvSpPr/>
          <p:nvPr/>
        </p:nvSpPr>
        <p:spPr>
          <a:xfrm>
            <a:off x="-3336326" y="2757591"/>
            <a:ext cx="186871" cy="105022"/>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941;p95">
            <a:extLst>
              <a:ext uri="{FF2B5EF4-FFF2-40B4-BE49-F238E27FC236}">
                <a16:creationId xmlns:a16="http://schemas.microsoft.com/office/drawing/2014/main" id="{9B8A42EF-7610-8301-ACBB-FFE3D77B037C}"/>
              </a:ext>
            </a:extLst>
          </p:cNvPr>
          <p:cNvSpPr/>
          <p:nvPr/>
        </p:nvSpPr>
        <p:spPr>
          <a:xfrm>
            <a:off x="-7461868" y="1869772"/>
            <a:ext cx="147376" cy="11976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942;p95">
            <a:extLst>
              <a:ext uri="{FF2B5EF4-FFF2-40B4-BE49-F238E27FC236}">
                <a16:creationId xmlns:a16="http://schemas.microsoft.com/office/drawing/2014/main" id="{CD83B34A-9F24-378C-983B-FBC0ADBC8210}"/>
              </a:ext>
            </a:extLst>
          </p:cNvPr>
          <p:cNvSpPr/>
          <p:nvPr/>
        </p:nvSpPr>
        <p:spPr>
          <a:xfrm>
            <a:off x="-7582779" y="1601145"/>
            <a:ext cx="246330" cy="308644"/>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75;p7">
            <a:extLst>
              <a:ext uri="{FF2B5EF4-FFF2-40B4-BE49-F238E27FC236}">
                <a16:creationId xmlns:a16="http://schemas.microsoft.com/office/drawing/2014/main" id="{72612253-3FE7-DE5B-0FAD-8E27E94D0C1A}"/>
              </a:ext>
            </a:extLst>
          </p:cNvPr>
          <p:cNvPicPr preferRelativeResize="0"/>
          <p:nvPr/>
        </p:nvPicPr>
        <p:blipFill>
          <a:blip r:embed="rId3">
            <a:alphaModFix/>
          </a:blip>
          <a:stretch>
            <a:fillRect/>
          </a:stretch>
        </p:blipFill>
        <p:spPr>
          <a:xfrm rot="1003000">
            <a:off x="-2992757" y="3718872"/>
            <a:ext cx="2540967" cy="2038599"/>
          </a:xfrm>
          <a:prstGeom prst="rect">
            <a:avLst/>
          </a:prstGeom>
          <a:noFill/>
          <a:ln>
            <a:noFill/>
          </a:ln>
          <a:effectLst>
            <a:outerShdw blurRad="57150" dist="19050" dir="5400000" algn="bl" rotWithShape="0">
              <a:schemeClr val="dk1">
                <a:alpha val="30000"/>
              </a:schemeClr>
            </a:outerShdw>
          </a:effectLst>
        </p:spPr>
      </p:pic>
      <p:pic>
        <p:nvPicPr>
          <p:cNvPr id="3" name="Google Shape;466;p42">
            <a:extLst>
              <a:ext uri="{FF2B5EF4-FFF2-40B4-BE49-F238E27FC236}">
                <a16:creationId xmlns:a16="http://schemas.microsoft.com/office/drawing/2014/main" id="{C92A3C9B-C1FC-2D96-AE82-69EF3E185DB2}"/>
              </a:ext>
            </a:extLst>
          </p:cNvPr>
          <p:cNvPicPr preferRelativeResize="0"/>
          <p:nvPr/>
        </p:nvPicPr>
        <p:blipFill>
          <a:blip r:embed="rId4">
            <a:alphaModFix/>
          </a:blip>
          <a:stretch>
            <a:fillRect/>
          </a:stretch>
        </p:blipFill>
        <p:spPr>
          <a:xfrm>
            <a:off x="-2181192" y="-888972"/>
            <a:ext cx="2061340" cy="2032880"/>
          </a:xfrm>
          <a:prstGeom prst="rect">
            <a:avLst/>
          </a:prstGeom>
          <a:noFill/>
          <a:ln>
            <a:noFill/>
          </a:ln>
          <a:effectLst>
            <a:outerShdw blurRad="57150" dist="19050" dir="5400000" algn="bl" rotWithShape="0">
              <a:schemeClr val="dk1">
                <a:alpha val="30000"/>
              </a:schemeClr>
            </a:outerShdw>
          </a:effectLst>
        </p:spPr>
      </p:pic>
      <p:pic>
        <p:nvPicPr>
          <p:cNvPr id="6" name="Google Shape;436;p40">
            <a:extLst>
              <a:ext uri="{FF2B5EF4-FFF2-40B4-BE49-F238E27FC236}">
                <a16:creationId xmlns:a16="http://schemas.microsoft.com/office/drawing/2014/main" id="{7CA93763-AAB8-59DA-1543-BD9701303E20}"/>
              </a:ext>
            </a:extLst>
          </p:cNvPr>
          <p:cNvPicPr preferRelativeResize="0"/>
          <p:nvPr/>
        </p:nvPicPr>
        <p:blipFill>
          <a:blip r:embed="rId5">
            <a:alphaModFix/>
          </a:blip>
          <a:stretch>
            <a:fillRect/>
          </a:stretch>
        </p:blipFill>
        <p:spPr>
          <a:xfrm>
            <a:off x="-2233906" y="5049219"/>
            <a:ext cx="2208877" cy="3055765"/>
          </a:xfrm>
          <a:prstGeom prst="rect">
            <a:avLst/>
          </a:prstGeom>
          <a:noFill/>
          <a:ln>
            <a:noFill/>
          </a:ln>
          <a:effectLst>
            <a:outerShdw blurRad="57150" dist="19050" dir="5400000" algn="bl" rotWithShape="0">
              <a:schemeClr val="dk1">
                <a:alpha val="30000"/>
              </a:schemeClr>
            </a:outerShdw>
          </a:effectLst>
        </p:spPr>
      </p:pic>
      <p:pic>
        <p:nvPicPr>
          <p:cNvPr id="8" name="Google Shape;484;p44">
            <a:extLst>
              <a:ext uri="{FF2B5EF4-FFF2-40B4-BE49-F238E27FC236}">
                <a16:creationId xmlns:a16="http://schemas.microsoft.com/office/drawing/2014/main" id="{92F60450-CA74-732E-F640-5F4B7C867021}"/>
              </a:ext>
            </a:extLst>
          </p:cNvPr>
          <p:cNvPicPr preferRelativeResize="0"/>
          <p:nvPr/>
        </p:nvPicPr>
        <p:blipFill>
          <a:blip r:embed="rId6">
            <a:alphaModFix/>
          </a:blip>
          <a:stretch>
            <a:fillRect/>
          </a:stretch>
        </p:blipFill>
        <p:spPr>
          <a:xfrm rot="1170814">
            <a:off x="-5642808" y="345147"/>
            <a:ext cx="4543220" cy="4342827"/>
          </a:xfrm>
          <a:prstGeom prst="rect">
            <a:avLst/>
          </a:prstGeom>
          <a:noFill/>
          <a:ln>
            <a:noFill/>
          </a:ln>
          <a:effectLst>
            <a:outerShdw blurRad="57150" dist="19050" dir="5400000" algn="bl" rotWithShape="0">
              <a:schemeClr val="dk1">
                <a:alpha val="30000"/>
              </a:schemeClr>
            </a:outerShdw>
          </a:effectLst>
        </p:spPr>
      </p:pic>
      <p:pic>
        <p:nvPicPr>
          <p:cNvPr id="10" name="Google Shape;610;p52">
            <a:extLst>
              <a:ext uri="{FF2B5EF4-FFF2-40B4-BE49-F238E27FC236}">
                <a16:creationId xmlns:a16="http://schemas.microsoft.com/office/drawing/2014/main" id="{62FCBB7E-E23C-0B16-D7A4-B37792D97277}"/>
              </a:ext>
            </a:extLst>
          </p:cNvPr>
          <p:cNvPicPr preferRelativeResize="0"/>
          <p:nvPr/>
        </p:nvPicPr>
        <p:blipFill>
          <a:blip r:embed="rId7">
            <a:alphaModFix/>
          </a:blip>
          <a:stretch>
            <a:fillRect/>
          </a:stretch>
        </p:blipFill>
        <p:spPr>
          <a:xfrm rot="3181567">
            <a:off x="-3528394" y="-2139704"/>
            <a:ext cx="1983401" cy="2645600"/>
          </a:xfrm>
          <a:prstGeom prst="rect">
            <a:avLst/>
          </a:prstGeom>
          <a:noFill/>
          <a:ln>
            <a:noFill/>
          </a:ln>
          <a:effectLst>
            <a:outerShdw blurRad="57150" dist="19050" dir="5400000" algn="bl" rotWithShape="0">
              <a:schemeClr val="dk1">
                <a:alpha val="30000"/>
              </a:schemeClr>
            </a:outerShdw>
          </a:effectLst>
        </p:spPr>
      </p:pic>
      <p:pic>
        <p:nvPicPr>
          <p:cNvPr id="11" name="Google Shape;612;p52">
            <a:extLst>
              <a:ext uri="{FF2B5EF4-FFF2-40B4-BE49-F238E27FC236}">
                <a16:creationId xmlns:a16="http://schemas.microsoft.com/office/drawing/2014/main" id="{B74768D0-7A71-24C4-4D3B-F2092EBB7951}"/>
              </a:ext>
            </a:extLst>
          </p:cNvPr>
          <p:cNvPicPr preferRelativeResize="0"/>
          <p:nvPr/>
        </p:nvPicPr>
        <p:blipFill>
          <a:blip r:embed="rId8">
            <a:alphaModFix/>
          </a:blip>
          <a:stretch>
            <a:fillRect/>
          </a:stretch>
        </p:blipFill>
        <p:spPr>
          <a:xfrm rot="370727">
            <a:off x="-2909609" y="-1558080"/>
            <a:ext cx="2676230" cy="1460809"/>
          </a:xfrm>
          <a:prstGeom prst="rect">
            <a:avLst/>
          </a:prstGeom>
          <a:noFill/>
          <a:ln>
            <a:noFill/>
          </a:ln>
          <a:effectLst>
            <a:outerShdw blurRad="57150" dist="19050" dir="5400000" algn="bl" rotWithShape="0">
              <a:schemeClr val="dk1">
                <a:alpha val="30000"/>
              </a:schemeClr>
            </a:outerShdw>
          </a:effectLst>
        </p:spPr>
      </p:pic>
      <p:pic>
        <p:nvPicPr>
          <p:cNvPr id="31" name="Google Shape;69;p7">
            <a:extLst>
              <a:ext uri="{FF2B5EF4-FFF2-40B4-BE49-F238E27FC236}">
                <a16:creationId xmlns:a16="http://schemas.microsoft.com/office/drawing/2014/main" id="{A36D2E95-C2EF-FC0E-3B6F-CCBA0734515F}"/>
              </a:ext>
            </a:extLst>
          </p:cNvPr>
          <p:cNvPicPr preferRelativeResize="0"/>
          <p:nvPr/>
        </p:nvPicPr>
        <p:blipFill>
          <a:blip r:embed="rId9">
            <a:alphaModFix/>
          </a:blip>
          <a:stretch>
            <a:fillRect/>
          </a:stretch>
        </p:blipFill>
        <p:spPr>
          <a:xfrm rot="9531039">
            <a:off x="-9401952" y="4885431"/>
            <a:ext cx="7894768" cy="5617025"/>
          </a:xfrm>
          <a:prstGeom prst="rect">
            <a:avLst/>
          </a:prstGeom>
          <a:noFill/>
          <a:ln>
            <a:noFill/>
          </a:ln>
          <a:effectLst>
            <a:outerShdw blurRad="200025" dist="19050" dir="5400000" algn="bl" rotWithShape="0">
              <a:schemeClr val="dk1">
                <a:alpha val="20000"/>
              </a:schemeClr>
            </a:outerShdw>
          </a:effectLst>
        </p:spPr>
      </p:pic>
      <p:pic>
        <p:nvPicPr>
          <p:cNvPr id="2" name="Google Shape;612;p52">
            <a:extLst>
              <a:ext uri="{FF2B5EF4-FFF2-40B4-BE49-F238E27FC236}">
                <a16:creationId xmlns:a16="http://schemas.microsoft.com/office/drawing/2014/main" id="{3F3A1E26-007F-7973-63A1-CD9027634CCF}"/>
              </a:ext>
            </a:extLst>
          </p:cNvPr>
          <p:cNvPicPr preferRelativeResize="0"/>
          <p:nvPr/>
        </p:nvPicPr>
        <p:blipFill>
          <a:blip r:embed="rId8">
            <a:alphaModFix/>
          </a:blip>
          <a:stretch>
            <a:fillRect/>
          </a:stretch>
        </p:blipFill>
        <p:spPr>
          <a:xfrm rot="19887321" flipH="1">
            <a:off x="-4379803" y="5946317"/>
            <a:ext cx="3658402" cy="2400359"/>
          </a:xfrm>
          <a:prstGeom prst="rect">
            <a:avLst/>
          </a:prstGeom>
          <a:noFill/>
          <a:ln>
            <a:noFill/>
          </a:ln>
          <a:effectLst>
            <a:outerShdw blurRad="57150" dist="19050" dir="5400000" algn="bl" rotWithShape="0">
              <a:schemeClr val="dk1">
                <a:alpha val="30000"/>
              </a:schemeClr>
            </a:outerShdw>
          </a:effectLst>
        </p:spPr>
      </p:pic>
      <p:pic>
        <p:nvPicPr>
          <p:cNvPr id="5" name="Google Shape;72;p7">
            <a:extLst>
              <a:ext uri="{FF2B5EF4-FFF2-40B4-BE49-F238E27FC236}">
                <a16:creationId xmlns:a16="http://schemas.microsoft.com/office/drawing/2014/main" id="{E746275C-2CF5-79B8-6FE6-76F03164ADBC}"/>
              </a:ext>
            </a:extLst>
          </p:cNvPr>
          <p:cNvPicPr preferRelativeResize="0"/>
          <p:nvPr/>
        </p:nvPicPr>
        <p:blipFill>
          <a:blip r:embed="rId10">
            <a:alphaModFix/>
          </a:blip>
          <a:stretch>
            <a:fillRect/>
          </a:stretch>
        </p:blipFill>
        <p:spPr>
          <a:xfrm rot="21444881">
            <a:off x="-7201352" y="-64281"/>
            <a:ext cx="5117800" cy="4587901"/>
          </a:xfrm>
          <a:prstGeom prst="rect">
            <a:avLst/>
          </a:prstGeom>
          <a:noFill/>
          <a:ln>
            <a:noFill/>
          </a:ln>
          <a:effectLst>
            <a:outerShdw blurRad="200025" dist="19050" dir="5400000" algn="bl" rotWithShape="0">
              <a:schemeClr val="dk1">
                <a:alpha val="20000"/>
              </a:schemeClr>
            </a:outerShdw>
          </a:effectLst>
        </p:spPr>
      </p:pic>
      <p:sp>
        <p:nvSpPr>
          <p:cNvPr id="276" name="Google Shape;6645;p95">
            <a:extLst>
              <a:ext uri="{FF2B5EF4-FFF2-40B4-BE49-F238E27FC236}">
                <a16:creationId xmlns:a16="http://schemas.microsoft.com/office/drawing/2014/main" id="{6A062CEE-4E91-7842-BED3-55F32CD4C73F}"/>
              </a:ext>
            </a:extLst>
          </p:cNvPr>
          <p:cNvSpPr/>
          <p:nvPr/>
        </p:nvSpPr>
        <p:spPr>
          <a:xfrm flipH="1">
            <a:off x="-1643584" y="2157006"/>
            <a:ext cx="953125" cy="140258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FF6767"/>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TextBox 276">
            <a:extLst>
              <a:ext uri="{FF2B5EF4-FFF2-40B4-BE49-F238E27FC236}">
                <a16:creationId xmlns:a16="http://schemas.microsoft.com/office/drawing/2014/main" id="{B18561DD-0F3D-064B-5E3A-9070AD86ABCD}"/>
              </a:ext>
            </a:extLst>
          </p:cNvPr>
          <p:cNvSpPr txBox="1"/>
          <p:nvPr/>
        </p:nvSpPr>
        <p:spPr>
          <a:xfrm rot="21434336">
            <a:off x="-6846952" y="641161"/>
            <a:ext cx="4536134" cy="2931572"/>
          </a:xfrm>
          <a:prstGeom prst="rect">
            <a:avLst/>
          </a:prstGeom>
          <a:noFill/>
        </p:spPr>
        <p:txBody>
          <a:bodyPr wrap="square" rtlCol="0">
            <a:spAutoFit/>
          </a:bodyPr>
          <a:lstStyle/>
          <a:p>
            <a:pPr>
              <a:lnSpc>
                <a:spcPct val="150000"/>
              </a:lnSpc>
            </a:pP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Born and raised in the city of San Pedro, Province of Laguna.</a:t>
            </a:r>
            <a:endParaRPr lang="en-PH"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endParaRPr>
          </a:p>
        </p:txBody>
      </p:sp>
      <p:pic>
        <p:nvPicPr>
          <p:cNvPr id="19" name="Google Shape;70;p7">
            <a:extLst>
              <a:ext uri="{FF2B5EF4-FFF2-40B4-BE49-F238E27FC236}">
                <a16:creationId xmlns:a16="http://schemas.microsoft.com/office/drawing/2014/main" id="{0A052A95-C2D1-2321-A6E1-8CDD2E5ABE6B}"/>
              </a:ext>
            </a:extLst>
          </p:cNvPr>
          <p:cNvPicPr preferRelativeResize="0"/>
          <p:nvPr/>
        </p:nvPicPr>
        <p:blipFill>
          <a:blip r:embed="rId11">
            <a:alphaModFix/>
          </a:blip>
          <a:stretch>
            <a:fillRect/>
          </a:stretch>
        </p:blipFill>
        <p:spPr>
          <a:xfrm rot="565739">
            <a:off x="5927107" y="568256"/>
            <a:ext cx="5656447" cy="5656501"/>
          </a:xfrm>
          <a:prstGeom prst="rect">
            <a:avLst/>
          </a:prstGeom>
          <a:noFill/>
          <a:ln>
            <a:noFill/>
          </a:ln>
          <a:effectLst>
            <a:outerShdw blurRad="200025" dist="19050" dir="5400000" algn="bl" rotWithShape="0">
              <a:schemeClr val="dk1">
                <a:alpha val="20000"/>
              </a:schemeClr>
            </a:outerShdw>
          </a:effectLst>
        </p:spPr>
      </p:pic>
      <p:pic>
        <p:nvPicPr>
          <p:cNvPr id="20" name="Google Shape;145;p13">
            <a:extLst>
              <a:ext uri="{FF2B5EF4-FFF2-40B4-BE49-F238E27FC236}">
                <a16:creationId xmlns:a16="http://schemas.microsoft.com/office/drawing/2014/main" id="{B1AEC9A9-A9CA-E3F7-AACD-0D23F97E07B7}"/>
              </a:ext>
            </a:extLst>
          </p:cNvPr>
          <p:cNvPicPr preferRelativeResize="0"/>
          <p:nvPr/>
        </p:nvPicPr>
        <p:blipFill>
          <a:blip r:embed="rId12">
            <a:alphaModFix/>
          </a:blip>
          <a:stretch>
            <a:fillRect/>
          </a:stretch>
        </p:blipFill>
        <p:spPr>
          <a:xfrm rot="19828051">
            <a:off x="9989864" y="52963"/>
            <a:ext cx="1827191" cy="2031049"/>
          </a:xfrm>
          <a:prstGeom prst="rect">
            <a:avLst/>
          </a:prstGeom>
          <a:noFill/>
          <a:ln>
            <a:noFill/>
          </a:ln>
          <a:effectLst>
            <a:outerShdw blurRad="57150" dist="19050" dir="5400000" algn="bl" rotWithShape="0">
              <a:schemeClr val="dk1">
                <a:alpha val="30000"/>
              </a:schemeClr>
            </a:outerShdw>
          </a:effectLst>
        </p:spPr>
      </p:pic>
      <p:pic>
        <p:nvPicPr>
          <p:cNvPr id="21" name="Google Shape;802;p32">
            <a:extLst>
              <a:ext uri="{FF2B5EF4-FFF2-40B4-BE49-F238E27FC236}">
                <a16:creationId xmlns:a16="http://schemas.microsoft.com/office/drawing/2014/main" id="{120440D0-7E34-C50D-101C-EF2D6C5B91B9}"/>
              </a:ext>
            </a:extLst>
          </p:cNvPr>
          <p:cNvPicPr preferRelativeResize="0"/>
          <p:nvPr/>
        </p:nvPicPr>
        <p:blipFill rotWithShape="1">
          <a:blip r:embed="rId13">
            <a:alphaModFix amt="90000"/>
          </a:blip>
          <a:srcRect l="852" t="3632" b="4876"/>
          <a:stretch/>
        </p:blipFill>
        <p:spPr>
          <a:xfrm>
            <a:off x="241935" y="1523446"/>
            <a:ext cx="6506703" cy="2993087"/>
          </a:xfrm>
          <a:prstGeom prst="rect">
            <a:avLst/>
          </a:prstGeom>
          <a:noFill/>
          <a:ln>
            <a:noFill/>
          </a:ln>
        </p:spPr>
      </p:pic>
      <p:sp>
        <p:nvSpPr>
          <p:cNvPr id="28" name="TextBox 27">
            <a:extLst>
              <a:ext uri="{FF2B5EF4-FFF2-40B4-BE49-F238E27FC236}">
                <a16:creationId xmlns:a16="http://schemas.microsoft.com/office/drawing/2014/main" id="{85359A6C-A22F-61F8-7D53-2FDEC2874A76}"/>
              </a:ext>
            </a:extLst>
          </p:cNvPr>
          <p:cNvSpPr txBox="1"/>
          <p:nvPr/>
        </p:nvSpPr>
        <p:spPr>
          <a:xfrm>
            <a:off x="738942" y="1690460"/>
            <a:ext cx="5444478" cy="2554545"/>
          </a:xfrm>
          <a:prstGeom prst="rect">
            <a:avLst/>
          </a:prstGeom>
          <a:noFill/>
        </p:spPr>
        <p:txBody>
          <a:bodyPr wrap="square" rtlCol="0">
            <a:spAutoFit/>
          </a:bodyPr>
          <a:lstStyle/>
          <a:p>
            <a:pPr algn="ct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She is a second-year Pateros Technological College student seeking a Certificate in Computer Science.</a:t>
            </a:r>
            <a:endParaRPr lang="en-PH"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endParaRPr>
          </a:p>
        </p:txBody>
      </p:sp>
      <p:pic>
        <p:nvPicPr>
          <p:cNvPr id="30" name="Picture 29" descr="A group of people wearing green shirts and face masks">
            <a:extLst>
              <a:ext uri="{FF2B5EF4-FFF2-40B4-BE49-F238E27FC236}">
                <a16:creationId xmlns:a16="http://schemas.microsoft.com/office/drawing/2014/main" id="{D787C344-FF3B-A07A-02E5-8C02170B33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1278435">
            <a:off x="6329367" y="1962779"/>
            <a:ext cx="5041571" cy="3361047"/>
          </a:xfrm>
          <a:prstGeom prst="rect">
            <a:avLst/>
          </a:prstGeom>
          <a:ln w="76200">
            <a:solidFill>
              <a:schemeClr val="accent2"/>
            </a:solidFill>
          </a:ln>
        </p:spPr>
      </p:pic>
      <p:pic>
        <p:nvPicPr>
          <p:cNvPr id="32" name="Google Shape;71;p7">
            <a:extLst>
              <a:ext uri="{FF2B5EF4-FFF2-40B4-BE49-F238E27FC236}">
                <a16:creationId xmlns:a16="http://schemas.microsoft.com/office/drawing/2014/main" id="{21BA0642-E13A-69EC-3F44-511310CF001F}"/>
              </a:ext>
            </a:extLst>
          </p:cNvPr>
          <p:cNvPicPr preferRelativeResize="0"/>
          <p:nvPr/>
        </p:nvPicPr>
        <p:blipFill>
          <a:blip r:embed="rId15">
            <a:alphaModFix/>
          </a:blip>
          <a:stretch>
            <a:fillRect/>
          </a:stretch>
        </p:blipFill>
        <p:spPr>
          <a:xfrm rot="20834183">
            <a:off x="1219545" y="-2810677"/>
            <a:ext cx="6209683" cy="3649184"/>
          </a:xfrm>
          <a:prstGeom prst="rect">
            <a:avLst/>
          </a:prstGeom>
          <a:noFill/>
          <a:ln>
            <a:noFill/>
          </a:ln>
          <a:effectLst>
            <a:outerShdw blurRad="200025" dist="19050" dir="5400000" algn="bl" rotWithShape="0">
              <a:schemeClr val="dk1">
                <a:alpha val="20000"/>
              </a:schemeClr>
            </a:outerShdw>
          </a:effectLst>
        </p:spPr>
      </p:pic>
    </p:spTree>
    <p:extLst>
      <p:ext uri="{BB962C8B-B14F-4D97-AF65-F5344CB8AC3E}">
        <p14:creationId xmlns:p14="http://schemas.microsoft.com/office/powerpoint/2010/main" val="42931376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iterate type="lt">
                                    <p:tmAbs val="100"/>
                                  </p:iterate>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xit" presetSubtype="32" fill="hold" grpId="1" nodeType="clickEffect" nodePh="1">
                                  <p:stCondLst>
                                    <p:cond delay="0"/>
                                  </p:stCondLst>
                                  <p:endCondLst>
                                    <p:cond evt="begin" delay="0">
                                      <p:tn val="9"/>
                                    </p:cond>
                                  </p:endCondLst>
                                  <p:iterate type="lt">
                                    <p:tmPct val="0"/>
                                  </p:iterate>
                                  <p:childTnLst>
                                    <p:anim calcmode="lin" valueType="num">
                                      <p:cBhvr>
                                        <p:cTn id="10" dur="500"/>
                                        <p:tgtEl>
                                          <p:spTgt spid="28"/>
                                        </p:tgtEl>
                                        <p:attrNameLst>
                                          <p:attrName>ppt_w</p:attrName>
                                        </p:attrNameLst>
                                      </p:cBhvr>
                                      <p:tavLst>
                                        <p:tav tm="0">
                                          <p:val>
                                            <p:strVal val="ppt_w"/>
                                          </p:val>
                                        </p:tav>
                                        <p:tav tm="100000">
                                          <p:val>
                                            <p:fltVal val="0"/>
                                          </p:val>
                                        </p:tav>
                                      </p:tavLst>
                                    </p:anim>
                                    <p:anim calcmode="lin" valueType="num">
                                      <p:cBhvr>
                                        <p:cTn id="11" dur="500"/>
                                        <p:tgtEl>
                                          <p:spTgt spid="28"/>
                                        </p:tgtEl>
                                        <p:attrNameLst>
                                          <p:attrName>ppt_h</p:attrName>
                                        </p:attrNameLst>
                                      </p:cBhvr>
                                      <p:tavLst>
                                        <p:tav tm="0">
                                          <p:val>
                                            <p:strVal val="ppt_h"/>
                                          </p:val>
                                        </p:tav>
                                        <p:tav tm="100000">
                                          <p:val>
                                            <p:fltVal val="0"/>
                                          </p:val>
                                        </p:tav>
                                      </p:tavLst>
                                    </p:anim>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5" name="Picture 24" descr="A close-up of a flower&#10;&#10;Description automatically generated">
            <a:extLst>
              <a:ext uri="{FF2B5EF4-FFF2-40B4-BE49-F238E27FC236}">
                <a16:creationId xmlns:a16="http://schemas.microsoft.com/office/drawing/2014/main" id="{F8A9A5D4-1DD5-B8C0-2FD2-E464B3610E12}"/>
              </a:ext>
            </a:extLst>
          </p:cNvPr>
          <p:cNvPicPr>
            <a:picLocks noChangeAspect="1"/>
          </p:cNvPicPr>
          <p:nvPr/>
        </p:nvPicPr>
        <p:blipFill rotWithShape="1">
          <a:blip r:embed="rId2">
            <a:extLst>
              <a:ext uri="{28A0092B-C50C-407E-A947-70E740481C1C}">
                <a14:useLocalDpi xmlns:a14="http://schemas.microsoft.com/office/drawing/2010/main" val="0"/>
              </a:ext>
            </a:extLst>
          </a:blip>
          <a:srcRect t="55101"/>
          <a:stretch/>
        </p:blipFill>
        <p:spPr>
          <a:xfrm rot="16200000">
            <a:off x="2015988" y="1253046"/>
            <a:ext cx="3565696" cy="7624923"/>
          </a:xfrm>
          <a:prstGeom prst="rect">
            <a:avLst/>
          </a:prstGeom>
        </p:spPr>
      </p:pic>
      <p:pic>
        <p:nvPicPr>
          <p:cNvPr id="19" name="Google Shape;70;p7">
            <a:extLst>
              <a:ext uri="{FF2B5EF4-FFF2-40B4-BE49-F238E27FC236}">
                <a16:creationId xmlns:a16="http://schemas.microsoft.com/office/drawing/2014/main" id="{0A052A95-C2D1-2321-A6E1-8CDD2E5ABE6B}"/>
              </a:ext>
            </a:extLst>
          </p:cNvPr>
          <p:cNvPicPr preferRelativeResize="0"/>
          <p:nvPr/>
        </p:nvPicPr>
        <p:blipFill>
          <a:blip r:embed="rId3">
            <a:alphaModFix/>
          </a:blip>
          <a:stretch>
            <a:fillRect/>
          </a:stretch>
        </p:blipFill>
        <p:spPr>
          <a:xfrm rot="565739">
            <a:off x="-5898255" y="600749"/>
            <a:ext cx="5656447" cy="5656501"/>
          </a:xfrm>
          <a:prstGeom prst="rect">
            <a:avLst/>
          </a:prstGeom>
          <a:noFill/>
          <a:ln>
            <a:noFill/>
          </a:ln>
          <a:effectLst>
            <a:outerShdw blurRad="200025" dist="19050" dir="5400000" algn="bl" rotWithShape="0">
              <a:schemeClr val="dk1">
                <a:alpha val="20000"/>
              </a:schemeClr>
            </a:outerShdw>
          </a:effectLst>
        </p:spPr>
      </p:pic>
      <p:pic>
        <p:nvPicPr>
          <p:cNvPr id="20" name="Google Shape;145;p13">
            <a:extLst>
              <a:ext uri="{FF2B5EF4-FFF2-40B4-BE49-F238E27FC236}">
                <a16:creationId xmlns:a16="http://schemas.microsoft.com/office/drawing/2014/main" id="{B1AEC9A9-A9CA-E3F7-AACD-0D23F97E07B7}"/>
              </a:ext>
            </a:extLst>
          </p:cNvPr>
          <p:cNvPicPr preferRelativeResize="0"/>
          <p:nvPr/>
        </p:nvPicPr>
        <p:blipFill>
          <a:blip r:embed="rId4">
            <a:alphaModFix/>
          </a:blip>
          <a:stretch>
            <a:fillRect/>
          </a:stretch>
        </p:blipFill>
        <p:spPr>
          <a:xfrm rot="19828051">
            <a:off x="-1835498" y="85456"/>
            <a:ext cx="1827191" cy="2031049"/>
          </a:xfrm>
          <a:prstGeom prst="rect">
            <a:avLst/>
          </a:prstGeom>
          <a:noFill/>
          <a:ln>
            <a:noFill/>
          </a:ln>
          <a:effectLst>
            <a:outerShdw blurRad="57150" dist="19050" dir="5400000" algn="bl" rotWithShape="0">
              <a:schemeClr val="dk1">
                <a:alpha val="30000"/>
              </a:schemeClr>
            </a:outerShdw>
          </a:effectLst>
        </p:spPr>
      </p:pic>
      <p:pic>
        <p:nvPicPr>
          <p:cNvPr id="21" name="Google Shape;802;p32">
            <a:extLst>
              <a:ext uri="{FF2B5EF4-FFF2-40B4-BE49-F238E27FC236}">
                <a16:creationId xmlns:a16="http://schemas.microsoft.com/office/drawing/2014/main" id="{120440D0-7E34-C50D-101C-EF2D6C5B91B9}"/>
              </a:ext>
            </a:extLst>
          </p:cNvPr>
          <p:cNvPicPr preferRelativeResize="0"/>
          <p:nvPr/>
        </p:nvPicPr>
        <p:blipFill rotWithShape="1">
          <a:blip r:embed="rId5">
            <a:alphaModFix amt="90000"/>
          </a:blip>
          <a:srcRect l="852" t="3632" b="4876"/>
          <a:stretch/>
        </p:blipFill>
        <p:spPr>
          <a:xfrm>
            <a:off x="-11583427" y="1555939"/>
            <a:ext cx="6506703" cy="2993087"/>
          </a:xfrm>
          <a:prstGeom prst="rect">
            <a:avLst/>
          </a:prstGeom>
          <a:noFill/>
          <a:ln>
            <a:noFill/>
          </a:ln>
        </p:spPr>
      </p:pic>
      <p:sp>
        <p:nvSpPr>
          <p:cNvPr id="28" name="TextBox 27">
            <a:extLst>
              <a:ext uri="{FF2B5EF4-FFF2-40B4-BE49-F238E27FC236}">
                <a16:creationId xmlns:a16="http://schemas.microsoft.com/office/drawing/2014/main" id="{85359A6C-A22F-61F8-7D53-2FDEC2874A76}"/>
              </a:ext>
            </a:extLst>
          </p:cNvPr>
          <p:cNvSpPr txBox="1"/>
          <p:nvPr/>
        </p:nvSpPr>
        <p:spPr>
          <a:xfrm>
            <a:off x="-11086420" y="1722953"/>
            <a:ext cx="5444478" cy="2554545"/>
          </a:xfrm>
          <a:prstGeom prst="rect">
            <a:avLst/>
          </a:prstGeom>
          <a:noFill/>
        </p:spPr>
        <p:txBody>
          <a:bodyPr wrap="square" rtlCol="0">
            <a:spAutoFit/>
          </a:bodyPr>
          <a:lstStyle/>
          <a:p>
            <a:pPr algn="ct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She is a second-year Pateros Technological College student seeking a Certificate in Computer Science.</a:t>
            </a:r>
            <a:endParaRPr lang="en-PH"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endParaRPr>
          </a:p>
        </p:txBody>
      </p:sp>
      <p:pic>
        <p:nvPicPr>
          <p:cNvPr id="30" name="Picture 29" descr="A group of people wearing green shirts and face masks">
            <a:extLst>
              <a:ext uri="{FF2B5EF4-FFF2-40B4-BE49-F238E27FC236}">
                <a16:creationId xmlns:a16="http://schemas.microsoft.com/office/drawing/2014/main" id="{D787C344-FF3B-A07A-02E5-8C02170B3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78435">
            <a:off x="-5495995" y="1995272"/>
            <a:ext cx="5041571" cy="3361047"/>
          </a:xfrm>
          <a:prstGeom prst="rect">
            <a:avLst/>
          </a:prstGeom>
          <a:ln w="76200">
            <a:solidFill>
              <a:schemeClr val="accent2"/>
            </a:solidFill>
          </a:ln>
        </p:spPr>
      </p:pic>
      <p:pic>
        <p:nvPicPr>
          <p:cNvPr id="32" name="Google Shape;71;p7">
            <a:extLst>
              <a:ext uri="{FF2B5EF4-FFF2-40B4-BE49-F238E27FC236}">
                <a16:creationId xmlns:a16="http://schemas.microsoft.com/office/drawing/2014/main" id="{21BA0642-E13A-69EC-3F44-511310CF001F}"/>
              </a:ext>
            </a:extLst>
          </p:cNvPr>
          <p:cNvPicPr preferRelativeResize="0"/>
          <p:nvPr/>
        </p:nvPicPr>
        <p:blipFill>
          <a:blip r:embed="rId7">
            <a:alphaModFix/>
          </a:blip>
          <a:stretch>
            <a:fillRect/>
          </a:stretch>
        </p:blipFill>
        <p:spPr>
          <a:xfrm rot="20834183">
            <a:off x="-6352749" y="-2504572"/>
            <a:ext cx="6209683" cy="3649184"/>
          </a:xfrm>
          <a:prstGeom prst="rect">
            <a:avLst/>
          </a:prstGeom>
          <a:noFill/>
          <a:ln>
            <a:noFill/>
          </a:ln>
          <a:effectLst>
            <a:outerShdw blurRad="200025" dist="19050" dir="5400000" algn="bl" rotWithShape="0">
              <a:schemeClr val="dk1">
                <a:alpha val="20000"/>
              </a:schemeClr>
            </a:outerShdw>
          </a:effectLst>
        </p:spPr>
      </p:pic>
      <p:pic>
        <p:nvPicPr>
          <p:cNvPr id="26" name="Picture 25" descr="A white cloud with orange dots&#10;&#10;Description automatically generated">
            <a:extLst>
              <a:ext uri="{FF2B5EF4-FFF2-40B4-BE49-F238E27FC236}">
                <a16:creationId xmlns:a16="http://schemas.microsoft.com/office/drawing/2014/main" id="{B8537C7E-73CA-BA36-CB12-87C2261AB2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59952" y="1785477"/>
            <a:ext cx="6521486" cy="4952253"/>
          </a:xfrm>
          <a:prstGeom prst="rect">
            <a:avLst/>
          </a:prstGeom>
        </p:spPr>
      </p:pic>
      <p:pic>
        <p:nvPicPr>
          <p:cNvPr id="27" name="Google Shape;826;p33">
            <a:extLst>
              <a:ext uri="{FF2B5EF4-FFF2-40B4-BE49-F238E27FC236}">
                <a16:creationId xmlns:a16="http://schemas.microsoft.com/office/drawing/2014/main" id="{DCDEA4B1-6EED-2301-31F2-0EEA6C6F9A08}"/>
              </a:ext>
            </a:extLst>
          </p:cNvPr>
          <p:cNvPicPr preferRelativeResize="0"/>
          <p:nvPr/>
        </p:nvPicPr>
        <p:blipFill rotWithShape="1">
          <a:blip r:embed="rId9">
            <a:alphaModFix amt="90000"/>
          </a:blip>
          <a:srcRect r="2657"/>
          <a:stretch/>
        </p:blipFill>
        <p:spPr>
          <a:xfrm>
            <a:off x="9663" y="484353"/>
            <a:ext cx="7624924" cy="2061611"/>
          </a:xfrm>
          <a:prstGeom prst="rect">
            <a:avLst/>
          </a:prstGeom>
          <a:noFill/>
          <a:ln>
            <a:noFill/>
          </a:ln>
        </p:spPr>
      </p:pic>
      <p:pic>
        <p:nvPicPr>
          <p:cNvPr id="29" name="Google Shape;75;p7">
            <a:extLst>
              <a:ext uri="{FF2B5EF4-FFF2-40B4-BE49-F238E27FC236}">
                <a16:creationId xmlns:a16="http://schemas.microsoft.com/office/drawing/2014/main" id="{C68A150E-99FF-7361-DA51-A007872A5B9B}"/>
              </a:ext>
            </a:extLst>
          </p:cNvPr>
          <p:cNvPicPr preferRelativeResize="0"/>
          <p:nvPr/>
        </p:nvPicPr>
        <p:blipFill>
          <a:blip r:embed="rId10">
            <a:alphaModFix/>
          </a:blip>
          <a:stretch>
            <a:fillRect/>
          </a:stretch>
        </p:blipFill>
        <p:spPr>
          <a:xfrm rot="6396552">
            <a:off x="6255625" y="747868"/>
            <a:ext cx="2540967" cy="2038599"/>
          </a:xfrm>
          <a:prstGeom prst="rect">
            <a:avLst/>
          </a:prstGeom>
          <a:noFill/>
          <a:ln>
            <a:noFill/>
          </a:ln>
          <a:effectLst>
            <a:outerShdw blurRad="57150" dist="19050" dir="5400000" algn="bl" rotWithShape="0">
              <a:schemeClr val="dk1">
                <a:alpha val="30000"/>
              </a:schemeClr>
            </a:outerShdw>
          </a:effectLst>
        </p:spPr>
      </p:pic>
      <p:pic>
        <p:nvPicPr>
          <p:cNvPr id="33" name="Google Shape;475;p43">
            <a:extLst>
              <a:ext uri="{FF2B5EF4-FFF2-40B4-BE49-F238E27FC236}">
                <a16:creationId xmlns:a16="http://schemas.microsoft.com/office/drawing/2014/main" id="{B705AEB8-2CB9-F83A-C961-9CBEE8BD1E77}"/>
              </a:ext>
            </a:extLst>
          </p:cNvPr>
          <p:cNvPicPr preferRelativeResize="0"/>
          <p:nvPr/>
        </p:nvPicPr>
        <p:blipFill>
          <a:blip r:embed="rId11">
            <a:alphaModFix/>
          </a:blip>
          <a:stretch>
            <a:fillRect/>
          </a:stretch>
        </p:blipFill>
        <p:spPr>
          <a:xfrm>
            <a:off x="9476742" y="4549026"/>
            <a:ext cx="4024688" cy="2925399"/>
          </a:xfrm>
          <a:prstGeom prst="rect">
            <a:avLst/>
          </a:prstGeom>
          <a:noFill/>
          <a:ln>
            <a:noFill/>
          </a:ln>
          <a:effectLst>
            <a:outerShdw blurRad="57150" dist="19050" dir="5400000" algn="bl" rotWithShape="0">
              <a:schemeClr val="dk1">
                <a:alpha val="30000"/>
              </a:schemeClr>
            </a:outerShdw>
          </a:effectLst>
        </p:spPr>
      </p:pic>
      <p:pic>
        <p:nvPicPr>
          <p:cNvPr id="34" name="Google Shape;466;p42">
            <a:extLst>
              <a:ext uri="{FF2B5EF4-FFF2-40B4-BE49-F238E27FC236}">
                <a16:creationId xmlns:a16="http://schemas.microsoft.com/office/drawing/2014/main" id="{7C5D0147-A4D9-A84A-0E38-9F39521D0B54}"/>
              </a:ext>
            </a:extLst>
          </p:cNvPr>
          <p:cNvPicPr preferRelativeResize="0"/>
          <p:nvPr/>
        </p:nvPicPr>
        <p:blipFill>
          <a:blip r:embed="rId12">
            <a:alphaModFix/>
          </a:blip>
          <a:stretch>
            <a:fillRect/>
          </a:stretch>
        </p:blipFill>
        <p:spPr>
          <a:xfrm>
            <a:off x="10680094" y="-35888"/>
            <a:ext cx="2061340" cy="2032880"/>
          </a:xfrm>
          <a:prstGeom prst="rect">
            <a:avLst/>
          </a:prstGeom>
          <a:noFill/>
          <a:ln>
            <a:noFill/>
          </a:ln>
          <a:effectLst>
            <a:outerShdw blurRad="57150" dist="19050" dir="5400000" algn="bl" rotWithShape="0">
              <a:schemeClr val="dk1">
                <a:alpha val="30000"/>
              </a:schemeClr>
            </a:outerShdw>
          </a:effectLst>
        </p:spPr>
      </p:pic>
      <p:sp>
        <p:nvSpPr>
          <p:cNvPr id="35" name="TextBox 34">
            <a:extLst>
              <a:ext uri="{FF2B5EF4-FFF2-40B4-BE49-F238E27FC236}">
                <a16:creationId xmlns:a16="http://schemas.microsoft.com/office/drawing/2014/main" id="{CF5B1F1F-6D0A-836E-4C6E-E39CF5725F1F}"/>
              </a:ext>
            </a:extLst>
          </p:cNvPr>
          <p:cNvSpPr txBox="1"/>
          <p:nvPr/>
        </p:nvSpPr>
        <p:spPr>
          <a:xfrm>
            <a:off x="162210" y="754407"/>
            <a:ext cx="7010453" cy="1569660"/>
          </a:xfrm>
          <a:prstGeom prst="rect">
            <a:avLst/>
          </a:prstGeom>
          <a:noFill/>
        </p:spPr>
        <p:txBody>
          <a:bodyPr wrap="square" rtlCol="0">
            <a:spAutoFit/>
          </a:bodyPr>
          <a:lstStyle/>
          <a:p>
            <a:pPr algn="ct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She also works as a Technical Support agent for Google in Uptown BGC.</a:t>
            </a:r>
            <a:endParaRPr lang="en-PH"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endParaRPr>
          </a:p>
        </p:txBody>
      </p:sp>
      <p:pic>
        <p:nvPicPr>
          <p:cNvPr id="37" name="Picture 36" descr="A hand holding a certificate">
            <a:extLst>
              <a:ext uri="{FF2B5EF4-FFF2-40B4-BE49-F238E27FC236}">
                <a16:creationId xmlns:a16="http://schemas.microsoft.com/office/drawing/2014/main" id="{675A0732-2FA3-00BD-0C47-8647C488F03F}"/>
              </a:ext>
            </a:extLst>
          </p:cNvPr>
          <p:cNvPicPr>
            <a:picLocks noChangeAspect="1"/>
          </p:cNvPicPr>
          <p:nvPr/>
        </p:nvPicPr>
        <p:blipFill rotWithShape="1">
          <a:blip r:embed="rId13">
            <a:extLst>
              <a:ext uri="{28A0092B-C50C-407E-A947-70E740481C1C}">
                <a14:useLocalDpi xmlns:a14="http://schemas.microsoft.com/office/drawing/2010/main" val="0"/>
              </a:ext>
            </a:extLst>
          </a:blip>
          <a:srcRect l="24874" r="9633"/>
          <a:stretch/>
        </p:blipFill>
        <p:spPr>
          <a:xfrm rot="5755126">
            <a:off x="6834315" y="2186742"/>
            <a:ext cx="3419410" cy="3915711"/>
          </a:xfrm>
          <a:prstGeom prst="rect">
            <a:avLst/>
          </a:prstGeom>
          <a:ln w="76200">
            <a:solidFill>
              <a:schemeClr val="bg2"/>
            </a:solidFill>
          </a:ln>
        </p:spPr>
      </p:pic>
    </p:spTree>
    <p:extLst>
      <p:ext uri="{BB962C8B-B14F-4D97-AF65-F5344CB8AC3E}">
        <p14:creationId xmlns:p14="http://schemas.microsoft.com/office/powerpoint/2010/main" val="39923419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2" name="Google Shape;127;p13">
            <a:extLst>
              <a:ext uri="{FF2B5EF4-FFF2-40B4-BE49-F238E27FC236}">
                <a16:creationId xmlns:a16="http://schemas.microsoft.com/office/drawing/2014/main" id="{8355CE7B-FF3F-075E-71BA-17C7421E52CE}"/>
              </a:ext>
            </a:extLst>
          </p:cNvPr>
          <p:cNvPicPr preferRelativeResize="0"/>
          <p:nvPr/>
        </p:nvPicPr>
        <p:blipFill>
          <a:blip r:embed="rId3">
            <a:alphaModFix/>
          </a:blip>
          <a:stretch>
            <a:fillRect/>
          </a:stretch>
        </p:blipFill>
        <p:spPr>
          <a:xfrm rot="21075093">
            <a:off x="-3603193" y="7626132"/>
            <a:ext cx="4426691" cy="3245109"/>
          </a:xfrm>
          <a:prstGeom prst="rect">
            <a:avLst/>
          </a:prstGeom>
          <a:noFill/>
          <a:ln>
            <a:noFill/>
          </a:ln>
          <a:effectLst>
            <a:outerShdw blurRad="200025" dist="19050" dir="5400000" algn="bl" rotWithShape="0">
              <a:schemeClr val="dk1">
                <a:alpha val="20000"/>
              </a:schemeClr>
            </a:outerShdw>
          </a:effectLst>
        </p:spPr>
      </p:pic>
      <p:pic>
        <p:nvPicPr>
          <p:cNvPr id="31" name="Google Shape;435;p40">
            <a:extLst>
              <a:ext uri="{FF2B5EF4-FFF2-40B4-BE49-F238E27FC236}">
                <a16:creationId xmlns:a16="http://schemas.microsoft.com/office/drawing/2014/main" id="{61759FCD-C571-976E-BEAE-8FFAF8EFD4CB}"/>
              </a:ext>
            </a:extLst>
          </p:cNvPr>
          <p:cNvPicPr preferRelativeResize="0"/>
          <p:nvPr/>
        </p:nvPicPr>
        <p:blipFill>
          <a:blip r:embed="rId4">
            <a:alphaModFix/>
          </a:blip>
          <a:stretch>
            <a:fillRect/>
          </a:stretch>
        </p:blipFill>
        <p:spPr>
          <a:xfrm>
            <a:off x="-629776" y="7083661"/>
            <a:ext cx="2907019" cy="1658831"/>
          </a:xfrm>
          <a:prstGeom prst="rect">
            <a:avLst/>
          </a:prstGeom>
          <a:noFill/>
          <a:ln>
            <a:noFill/>
          </a:ln>
          <a:effectLst>
            <a:outerShdw blurRad="57150" dist="19050" dir="5400000" algn="bl" rotWithShape="0">
              <a:schemeClr val="dk1">
                <a:alpha val="30000"/>
              </a:schemeClr>
            </a:outerShdw>
          </a:effectLst>
        </p:spPr>
      </p:pic>
      <p:pic>
        <p:nvPicPr>
          <p:cNvPr id="23" name="Google Shape;610;p52">
            <a:extLst>
              <a:ext uri="{FF2B5EF4-FFF2-40B4-BE49-F238E27FC236}">
                <a16:creationId xmlns:a16="http://schemas.microsoft.com/office/drawing/2014/main" id="{DBA67FE3-6EE8-E106-ACC3-2D3EA96EC4F7}"/>
              </a:ext>
            </a:extLst>
          </p:cNvPr>
          <p:cNvPicPr preferRelativeResize="0"/>
          <p:nvPr/>
        </p:nvPicPr>
        <p:blipFill>
          <a:blip r:embed="rId5">
            <a:alphaModFix/>
          </a:blip>
          <a:stretch>
            <a:fillRect/>
          </a:stretch>
        </p:blipFill>
        <p:spPr>
          <a:xfrm rot="625066">
            <a:off x="-2678621" y="6332671"/>
            <a:ext cx="1983401" cy="2645600"/>
          </a:xfrm>
          <a:prstGeom prst="rect">
            <a:avLst/>
          </a:prstGeom>
          <a:noFill/>
          <a:ln>
            <a:noFill/>
          </a:ln>
          <a:effectLst>
            <a:outerShdw blurRad="57150" dist="19050" dir="5400000" algn="bl" rotWithShape="0">
              <a:schemeClr val="dk1">
                <a:alpha val="30000"/>
              </a:schemeClr>
            </a:outerShdw>
          </a:effectLst>
        </p:spPr>
      </p:pic>
      <p:pic>
        <p:nvPicPr>
          <p:cNvPr id="36" name="Google Shape;475;p43">
            <a:extLst>
              <a:ext uri="{FF2B5EF4-FFF2-40B4-BE49-F238E27FC236}">
                <a16:creationId xmlns:a16="http://schemas.microsoft.com/office/drawing/2014/main" id="{FF765F00-08F3-4676-2DAD-395B0AB9EC1F}"/>
              </a:ext>
            </a:extLst>
          </p:cNvPr>
          <p:cNvPicPr preferRelativeResize="0"/>
          <p:nvPr/>
        </p:nvPicPr>
        <p:blipFill>
          <a:blip r:embed="rId6">
            <a:alphaModFix/>
          </a:blip>
          <a:stretch>
            <a:fillRect/>
          </a:stretch>
        </p:blipFill>
        <p:spPr>
          <a:xfrm>
            <a:off x="6788046" y="7520100"/>
            <a:ext cx="4024688" cy="2925399"/>
          </a:xfrm>
          <a:prstGeom prst="rect">
            <a:avLst/>
          </a:prstGeom>
          <a:noFill/>
          <a:ln>
            <a:noFill/>
          </a:ln>
          <a:effectLst>
            <a:outerShdw blurRad="57150" dist="19050" dir="5400000" algn="bl" rotWithShape="0">
              <a:schemeClr val="dk1">
                <a:alpha val="30000"/>
              </a:schemeClr>
            </a:outerShdw>
          </a:effectLst>
        </p:spPr>
      </p:pic>
      <p:pic>
        <p:nvPicPr>
          <p:cNvPr id="38" name="Google Shape;72;p7">
            <a:extLst>
              <a:ext uri="{FF2B5EF4-FFF2-40B4-BE49-F238E27FC236}">
                <a16:creationId xmlns:a16="http://schemas.microsoft.com/office/drawing/2014/main" id="{4D3AF70B-AE8D-8425-5E9A-5B2B86D7CFFB}"/>
              </a:ext>
            </a:extLst>
          </p:cNvPr>
          <p:cNvPicPr preferRelativeResize="0"/>
          <p:nvPr/>
        </p:nvPicPr>
        <p:blipFill>
          <a:blip r:embed="rId7">
            <a:alphaModFix/>
          </a:blip>
          <a:stretch>
            <a:fillRect/>
          </a:stretch>
        </p:blipFill>
        <p:spPr>
          <a:xfrm rot="20092818">
            <a:off x="11832603" y="6448541"/>
            <a:ext cx="5117800" cy="4587901"/>
          </a:xfrm>
          <a:prstGeom prst="rect">
            <a:avLst/>
          </a:prstGeom>
          <a:noFill/>
          <a:ln>
            <a:noFill/>
          </a:ln>
          <a:effectLst>
            <a:outerShdw blurRad="200025" dist="19050" dir="5400000" algn="bl" rotWithShape="0">
              <a:schemeClr val="dk1">
                <a:alpha val="20000"/>
              </a:schemeClr>
            </a:outerShdw>
          </a:effectLst>
        </p:spPr>
      </p:pic>
      <p:pic>
        <p:nvPicPr>
          <p:cNvPr id="16" name="Picture 15" descr="A screen shot of a video game&#10;&#10;Description automatically generated">
            <a:extLst>
              <a:ext uri="{FF2B5EF4-FFF2-40B4-BE49-F238E27FC236}">
                <a16:creationId xmlns:a16="http://schemas.microsoft.com/office/drawing/2014/main" id="{59036AC3-F466-7D97-4F07-D802A7BDFCD1}"/>
              </a:ext>
            </a:extLst>
          </p:cNvPr>
          <p:cNvPicPr>
            <a:picLocks noChangeAspect="1"/>
          </p:cNvPicPr>
          <p:nvPr/>
        </p:nvPicPr>
        <p:blipFill rotWithShape="1">
          <a:blip r:embed="rId8">
            <a:extLst>
              <a:ext uri="{28A0092B-C50C-407E-A947-70E740481C1C}">
                <a14:useLocalDpi xmlns:a14="http://schemas.microsoft.com/office/drawing/2010/main" val="0"/>
              </a:ext>
            </a:extLst>
          </a:blip>
          <a:srcRect l="21482" t="10722" r="46110" b="10722"/>
          <a:stretch/>
        </p:blipFill>
        <p:spPr>
          <a:xfrm>
            <a:off x="4614334" y="735347"/>
            <a:ext cx="2963333" cy="5387307"/>
          </a:xfrm>
          <a:prstGeom prst="roundRect">
            <a:avLst/>
          </a:prstGeom>
          <a:ln w="76200">
            <a:solidFill>
              <a:schemeClr val="accent2"/>
            </a:solidFill>
          </a:ln>
        </p:spPr>
      </p:pic>
      <p:pic>
        <p:nvPicPr>
          <p:cNvPr id="12" name="Picture 11" descr="A person taking a picture of herself&#10;&#10;Description automatically generated">
            <a:extLst>
              <a:ext uri="{FF2B5EF4-FFF2-40B4-BE49-F238E27FC236}">
                <a16:creationId xmlns:a16="http://schemas.microsoft.com/office/drawing/2014/main" id="{4528876F-F0D4-35A1-4FC6-1CA55EE63CD0}"/>
              </a:ext>
            </a:extLst>
          </p:cNvPr>
          <p:cNvPicPr>
            <a:picLocks noChangeAspect="1"/>
          </p:cNvPicPr>
          <p:nvPr/>
        </p:nvPicPr>
        <p:blipFill rotWithShape="1">
          <a:blip r:embed="rId9">
            <a:extLst>
              <a:ext uri="{28A0092B-C50C-407E-A947-70E740481C1C}">
                <a14:useLocalDpi xmlns:a14="http://schemas.microsoft.com/office/drawing/2010/main" val="0"/>
              </a:ext>
            </a:extLst>
          </a:blip>
          <a:srcRect l="1147"/>
          <a:stretch/>
        </p:blipFill>
        <p:spPr>
          <a:xfrm rot="283930">
            <a:off x="4614334" y="764428"/>
            <a:ext cx="2963333" cy="5329144"/>
          </a:xfrm>
          <a:prstGeom prst="roundRect">
            <a:avLst/>
          </a:prstGeom>
          <a:ln w="76200">
            <a:solidFill>
              <a:schemeClr val="accent2"/>
            </a:solidFill>
          </a:ln>
        </p:spPr>
      </p:pic>
      <p:pic>
        <p:nvPicPr>
          <p:cNvPr id="14" name="Picture 13" descr="A person walking on a beach&#10;&#10;Description automatically generated">
            <a:extLst>
              <a:ext uri="{FF2B5EF4-FFF2-40B4-BE49-F238E27FC236}">
                <a16:creationId xmlns:a16="http://schemas.microsoft.com/office/drawing/2014/main" id="{B3CA51FB-673B-762A-0B5F-A0B5564BCEE4}"/>
              </a:ext>
            </a:extLst>
          </p:cNvPr>
          <p:cNvPicPr>
            <a:picLocks noChangeAspect="1"/>
          </p:cNvPicPr>
          <p:nvPr/>
        </p:nvPicPr>
        <p:blipFill rotWithShape="1">
          <a:blip r:embed="rId10">
            <a:extLst>
              <a:ext uri="{28A0092B-C50C-407E-A947-70E740481C1C}">
                <a14:useLocalDpi xmlns:a14="http://schemas.microsoft.com/office/drawing/2010/main" val="0"/>
              </a:ext>
            </a:extLst>
          </a:blip>
          <a:srcRect l="56110" t="10545" r="16061" b="-486"/>
          <a:stretch/>
        </p:blipFill>
        <p:spPr>
          <a:xfrm rot="21042120">
            <a:off x="4614334" y="735347"/>
            <a:ext cx="2963333" cy="5387307"/>
          </a:xfrm>
          <a:prstGeom prst="roundRect">
            <a:avLst/>
          </a:prstGeom>
          <a:ln w="76200">
            <a:solidFill>
              <a:schemeClr val="accent2"/>
            </a:solidFill>
          </a:ln>
        </p:spPr>
      </p:pic>
      <p:pic>
        <p:nvPicPr>
          <p:cNvPr id="8" name="Picture 7" descr="A desk with a computer and a computer monitor">
            <a:extLst>
              <a:ext uri="{FF2B5EF4-FFF2-40B4-BE49-F238E27FC236}">
                <a16:creationId xmlns:a16="http://schemas.microsoft.com/office/drawing/2014/main" id="{1566BBDC-20D9-A8EE-3F90-7358C4EBC28E}"/>
              </a:ext>
            </a:extLst>
          </p:cNvPr>
          <p:cNvPicPr>
            <a:picLocks noChangeAspect="1"/>
          </p:cNvPicPr>
          <p:nvPr/>
        </p:nvPicPr>
        <p:blipFill rotWithShape="1">
          <a:blip r:embed="rId11">
            <a:extLst>
              <a:ext uri="{28A0092B-C50C-407E-A947-70E740481C1C}">
                <a14:useLocalDpi xmlns:a14="http://schemas.microsoft.com/office/drawing/2010/main" val="0"/>
              </a:ext>
            </a:extLst>
          </a:blip>
          <a:srcRect l="33333" r="24961"/>
          <a:stretch/>
        </p:blipFill>
        <p:spPr>
          <a:xfrm rot="595108">
            <a:off x="4614334" y="764428"/>
            <a:ext cx="2963333" cy="5329144"/>
          </a:xfrm>
          <a:prstGeom prst="roundRect">
            <a:avLst/>
          </a:prstGeom>
          <a:ln w="76200">
            <a:solidFill>
              <a:schemeClr val="accent2"/>
            </a:solidFill>
          </a:ln>
        </p:spPr>
      </p:pic>
      <p:pic>
        <p:nvPicPr>
          <p:cNvPr id="39" name="Google Shape;612;p52">
            <a:extLst>
              <a:ext uri="{FF2B5EF4-FFF2-40B4-BE49-F238E27FC236}">
                <a16:creationId xmlns:a16="http://schemas.microsoft.com/office/drawing/2014/main" id="{0317BA3F-FBF8-6B1C-8BCF-D084389E2780}"/>
              </a:ext>
            </a:extLst>
          </p:cNvPr>
          <p:cNvPicPr preferRelativeResize="0"/>
          <p:nvPr/>
        </p:nvPicPr>
        <p:blipFill>
          <a:blip r:embed="rId12">
            <a:alphaModFix/>
          </a:blip>
          <a:stretch>
            <a:fillRect/>
          </a:stretch>
        </p:blipFill>
        <p:spPr>
          <a:xfrm rot="274764">
            <a:off x="-2558227" y="5769400"/>
            <a:ext cx="2483951" cy="1121303"/>
          </a:xfrm>
          <a:prstGeom prst="rect">
            <a:avLst/>
          </a:prstGeom>
          <a:noFill/>
          <a:ln>
            <a:noFill/>
          </a:ln>
          <a:effectLst>
            <a:outerShdw blurRad="57150" dist="19050" dir="5400000" algn="bl" rotWithShape="0">
              <a:schemeClr val="dk1">
                <a:alpha val="30000"/>
              </a:schemeClr>
            </a:outerShdw>
          </a:effectLst>
        </p:spPr>
      </p:pic>
      <p:pic>
        <p:nvPicPr>
          <p:cNvPr id="40" name="Google Shape;145;p13">
            <a:extLst>
              <a:ext uri="{FF2B5EF4-FFF2-40B4-BE49-F238E27FC236}">
                <a16:creationId xmlns:a16="http://schemas.microsoft.com/office/drawing/2014/main" id="{7D7A5D58-ADE3-C720-56BA-EA9EF39DA35F}"/>
              </a:ext>
            </a:extLst>
          </p:cNvPr>
          <p:cNvPicPr preferRelativeResize="0"/>
          <p:nvPr/>
        </p:nvPicPr>
        <p:blipFill>
          <a:blip r:embed="rId13">
            <a:alphaModFix/>
          </a:blip>
          <a:stretch>
            <a:fillRect/>
          </a:stretch>
        </p:blipFill>
        <p:spPr>
          <a:xfrm rot="20534056">
            <a:off x="-2506792" y="2820475"/>
            <a:ext cx="1827191" cy="2031049"/>
          </a:xfrm>
          <a:prstGeom prst="rect">
            <a:avLst/>
          </a:prstGeom>
          <a:noFill/>
          <a:ln>
            <a:noFill/>
          </a:ln>
          <a:effectLst>
            <a:outerShdw blurRad="57150" dist="19050" dir="5400000" algn="bl" rotWithShape="0">
              <a:schemeClr val="dk1">
                <a:alpha val="30000"/>
              </a:schemeClr>
            </a:outerShdw>
          </a:effectLst>
        </p:spPr>
      </p:pic>
    </p:spTree>
    <p:extLst>
      <p:ext uri="{BB962C8B-B14F-4D97-AF65-F5344CB8AC3E}">
        <p14:creationId xmlns:p14="http://schemas.microsoft.com/office/powerpoint/2010/main" val="1920896236"/>
      </p:ext>
    </p:extLst>
  </p:cSld>
  <p:clrMapOvr>
    <a:masterClrMapping/>
  </p:clrMapOvr>
  <mc:AlternateContent xmlns:mc="http://schemas.openxmlformats.org/markup-compatibility/2006">
    <mc:Choice xmlns:p14="http://schemas.microsoft.com/office/powerpoint/2010/main" Requires="p14">
      <p:transition advClick="0" advTm="0">
        <p14:flythrough/>
      </p:transition>
    </mc:Choice>
    <mc:Fallback>
      <p:transition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2" name="Google Shape;127;p13">
            <a:extLst>
              <a:ext uri="{FF2B5EF4-FFF2-40B4-BE49-F238E27FC236}">
                <a16:creationId xmlns:a16="http://schemas.microsoft.com/office/drawing/2014/main" id="{8355CE7B-FF3F-075E-71BA-17C7421E52CE}"/>
              </a:ext>
            </a:extLst>
          </p:cNvPr>
          <p:cNvPicPr preferRelativeResize="0"/>
          <p:nvPr/>
        </p:nvPicPr>
        <p:blipFill>
          <a:blip r:embed="rId3">
            <a:alphaModFix/>
          </a:blip>
          <a:stretch>
            <a:fillRect/>
          </a:stretch>
        </p:blipFill>
        <p:spPr>
          <a:xfrm rot="21075093">
            <a:off x="-1300471" y="5610527"/>
            <a:ext cx="4426691" cy="3245109"/>
          </a:xfrm>
          <a:prstGeom prst="rect">
            <a:avLst/>
          </a:prstGeom>
          <a:noFill/>
          <a:ln>
            <a:noFill/>
          </a:ln>
          <a:effectLst>
            <a:outerShdw blurRad="200025" dist="19050" dir="5400000" algn="bl" rotWithShape="0">
              <a:schemeClr val="dk1">
                <a:alpha val="20000"/>
              </a:schemeClr>
            </a:outerShdw>
          </a:effectLst>
        </p:spPr>
      </p:pic>
      <p:pic>
        <p:nvPicPr>
          <p:cNvPr id="31" name="Google Shape;435;p40">
            <a:extLst>
              <a:ext uri="{FF2B5EF4-FFF2-40B4-BE49-F238E27FC236}">
                <a16:creationId xmlns:a16="http://schemas.microsoft.com/office/drawing/2014/main" id="{61759FCD-C571-976E-BEAE-8FFAF8EFD4CB}"/>
              </a:ext>
            </a:extLst>
          </p:cNvPr>
          <p:cNvPicPr preferRelativeResize="0"/>
          <p:nvPr/>
        </p:nvPicPr>
        <p:blipFill>
          <a:blip r:embed="rId4">
            <a:alphaModFix/>
          </a:blip>
          <a:stretch>
            <a:fillRect/>
          </a:stretch>
        </p:blipFill>
        <p:spPr>
          <a:xfrm>
            <a:off x="1516360" y="6028584"/>
            <a:ext cx="2907019" cy="1658831"/>
          </a:xfrm>
          <a:prstGeom prst="rect">
            <a:avLst/>
          </a:prstGeom>
          <a:noFill/>
          <a:ln>
            <a:noFill/>
          </a:ln>
          <a:effectLst>
            <a:outerShdw blurRad="57150" dist="19050" dir="5400000" algn="bl" rotWithShape="0">
              <a:schemeClr val="dk1">
                <a:alpha val="30000"/>
              </a:schemeClr>
            </a:outerShdw>
          </a:effectLst>
        </p:spPr>
      </p:pic>
      <p:pic>
        <p:nvPicPr>
          <p:cNvPr id="23" name="Google Shape;610;p52">
            <a:extLst>
              <a:ext uri="{FF2B5EF4-FFF2-40B4-BE49-F238E27FC236}">
                <a16:creationId xmlns:a16="http://schemas.microsoft.com/office/drawing/2014/main" id="{DBA67FE3-6EE8-E106-ACC3-2D3EA96EC4F7}"/>
              </a:ext>
            </a:extLst>
          </p:cNvPr>
          <p:cNvPicPr preferRelativeResize="0"/>
          <p:nvPr/>
        </p:nvPicPr>
        <p:blipFill>
          <a:blip r:embed="rId5">
            <a:alphaModFix/>
          </a:blip>
          <a:stretch>
            <a:fillRect/>
          </a:stretch>
        </p:blipFill>
        <p:spPr>
          <a:xfrm rot="625066">
            <a:off x="656235" y="4371790"/>
            <a:ext cx="1983401" cy="2645600"/>
          </a:xfrm>
          <a:prstGeom prst="rect">
            <a:avLst/>
          </a:prstGeom>
          <a:noFill/>
          <a:ln>
            <a:noFill/>
          </a:ln>
          <a:effectLst>
            <a:outerShdw blurRad="57150" dist="19050" dir="5400000" algn="bl" rotWithShape="0">
              <a:schemeClr val="dk1">
                <a:alpha val="30000"/>
              </a:schemeClr>
            </a:outerShdw>
          </a:effectLst>
        </p:spPr>
      </p:pic>
      <p:pic>
        <p:nvPicPr>
          <p:cNvPr id="36" name="Google Shape;475;p43">
            <a:extLst>
              <a:ext uri="{FF2B5EF4-FFF2-40B4-BE49-F238E27FC236}">
                <a16:creationId xmlns:a16="http://schemas.microsoft.com/office/drawing/2014/main" id="{FF765F00-08F3-4676-2DAD-395B0AB9EC1F}"/>
              </a:ext>
            </a:extLst>
          </p:cNvPr>
          <p:cNvPicPr preferRelativeResize="0"/>
          <p:nvPr/>
        </p:nvPicPr>
        <p:blipFill>
          <a:blip r:embed="rId6">
            <a:alphaModFix/>
          </a:blip>
          <a:stretch>
            <a:fillRect/>
          </a:stretch>
        </p:blipFill>
        <p:spPr>
          <a:xfrm>
            <a:off x="6456093" y="5178959"/>
            <a:ext cx="4024688" cy="2925399"/>
          </a:xfrm>
          <a:prstGeom prst="rect">
            <a:avLst/>
          </a:prstGeom>
          <a:noFill/>
          <a:ln>
            <a:noFill/>
          </a:ln>
          <a:effectLst>
            <a:outerShdw blurRad="57150" dist="19050" dir="5400000" algn="bl" rotWithShape="0">
              <a:schemeClr val="dk1">
                <a:alpha val="30000"/>
              </a:schemeClr>
            </a:outerShdw>
          </a:effectLst>
        </p:spPr>
      </p:pic>
      <p:pic>
        <p:nvPicPr>
          <p:cNvPr id="38" name="Google Shape;72;p7">
            <a:extLst>
              <a:ext uri="{FF2B5EF4-FFF2-40B4-BE49-F238E27FC236}">
                <a16:creationId xmlns:a16="http://schemas.microsoft.com/office/drawing/2014/main" id="{4D3AF70B-AE8D-8425-5E9A-5B2B86D7CFFB}"/>
              </a:ext>
            </a:extLst>
          </p:cNvPr>
          <p:cNvPicPr preferRelativeResize="0"/>
          <p:nvPr/>
        </p:nvPicPr>
        <p:blipFill>
          <a:blip r:embed="rId7">
            <a:alphaModFix/>
          </a:blip>
          <a:stretch>
            <a:fillRect/>
          </a:stretch>
        </p:blipFill>
        <p:spPr>
          <a:xfrm rot="689119">
            <a:off x="6273856" y="573219"/>
            <a:ext cx="6465754" cy="5302043"/>
          </a:xfrm>
          <a:prstGeom prst="rect">
            <a:avLst/>
          </a:prstGeom>
          <a:noFill/>
          <a:ln>
            <a:noFill/>
          </a:ln>
          <a:effectLst>
            <a:outerShdw blurRad="200025" dist="19050" dir="5400000" algn="bl" rotWithShape="0">
              <a:schemeClr val="dk1">
                <a:alpha val="20000"/>
              </a:schemeClr>
            </a:outerShdw>
          </a:effectLst>
        </p:spPr>
      </p:pic>
      <p:pic>
        <p:nvPicPr>
          <p:cNvPr id="16" name="Picture 15" descr="A screen shot of a video game&#10;&#10;Description automatically generated">
            <a:extLst>
              <a:ext uri="{FF2B5EF4-FFF2-40B4-BE49-F238E27FC236}">
                <a16:creationId xmlns:a16="http://schemas.microsoft.com/office/drawing/2014/main" id="{59036AC3-F466-7D97-4F07-D802A7BDFCD1}"/>
              </a:ext>
            </a:extLst>
          </p:cNvPr>
          <p:cNvPicPr>
            <a:picLocks noChangeAspect="1"/>
          </p:cNvPicPr>
          <p:nvPr/>
        </p:nvPicPr>
        <p:blipFill rotWithShape="1">
          <a:blip r:embed="rId8">
            <a:extLst>
              <a:ext uri="{28A0092B-C50C-407E-A947-70E740481C1C}">
                <a14:useLocalDpi xmlns:a14="http://schemas.microsoft.com/office/drawing/2010/main" val="0"/>
              </a:ext>
            </a:extLst>
          </a:blip>
          <a:srcRect l="21482" t="10722" r="46110" b="10722"/>
          <a:stretch/>
        </p:blipFill>
        <p:spPr>
          <a:xfrm>
            <a:off x="756215" y="606377"/>
            <a:ext cx="2963333" cy="5387307"/>
          </a:xfrm>
          <a:prstGeom prst="roundRect">
            <a:avLst/>
          </a:prstGeom>
          <a:ln w="76200">
            <a:solidFill>
              <a:schemeClr val="accent2"/>
            </a:solidFill>
          </a:ln>
        </p:spPr>
      </p:pic>
      <p:pic>
        <p:nvPicPr>
          <p:cNvPr id="12" name="Picture 11" descr="A person taking a picture of herself&#10;&#10;Description automatically generated">
            <a:extLst>
              <a:ext uri="{FF2B5EF4-FFF2-40B4-BE49-F238E27FC236}">
                <a16:creationId xmlns:a16="http://schemas.microsoft.com/office/drawing/2014/main" id="{4528876F-F0D4-35A1-4FC6-1CA55EE63CD0}"/>
              </a:ext>
            </a:extLst>
          </p:cNvPr>
          <p:cNvPicPr>
            <a:picLocks noChangeAspect="1"/>
          </p:cNvPicPr>
          <p:nvPr/>
        </p:nvPicPr>
        <p:blipFill rotWithShape="1">
          <a:blip r:embed="rId9">
            <a:extLst>
              <a:ext uri="{28A0092B-C50C-407E-A947-70E740481C1C}">
                <a14:useLocalDpi xmlns:a14="http://schemas.microsoft.com/office/drawing/2010/main" val="0"/>
              </a:ext>
            </a:extLst>
          </a:blip>
          <a:srcRect l="1147"/>
          <a:stretch/>
        </p:blipFill>
        <p:spPr>
          <a:xfrm>
            <a:off x="921984" y="606376"/>
            <a:ext cx="2963333" cy="5329144"/>
          </a:xfrm>
          <a:prstGeom prst="roundRect">
            <a:avLst/>
          </a:prstGeom>
          <a:ln w="76200">
            <a:solidFill>
              <a:schemeClr val="accent2"/>
            </a:solidFill>
          </a:ln>
        </p:spPr>
      </p:pic>
      <p:pic>
        <p:nvPicPr>
          <p:cNvPr id="14" name="Picture 13" descr="A person walking on a beach&#10;&#10;Description automatically generated">
            <a:extLst>
              <a:ext uri="{FF2B5EF4-FFF2-40B4-BE49-F238E27FC236}">
                <a16:creationId xmlns:a16="http://schemas.microsoft.com/office/drawing/2014/main" id="{B3CA51FB-673B-762A-0B5F-A0B5564BCEE4}"/>
              </a:ext>
            </a:extLst>
          </p:cNvPr>
          <p:cNvPicPr>
            <a:picLocks noChangeAspect="1"/>
          </p:cNvPicPr>
          <p:nvPr/>
        </p:nvPicPr>
        <p:blipFill rotWithShape="1">
          <a:blip r:embed="rId10">
            <a:extLst>
              <a:ext uri="{28A0092B-C50C-407E-A947-70E740481C1C}">
                <a14:useLocalDpi xmlns:a14="http://schemas.microsoft.com/office/drawing/2010/main" val="0"/>
              </a:ext>
            </a:extLst>
          </a:blip>
          <a:srcRect l="56110" t="10545" r="16061" b="-486"/>
          <a:stretch/>
        </p:blipFill>
        <p:spPr>
          <a:xfrm>
            <a:off x="1111432" y="571045"/>
            <a:ext cx="2963333" cy="5387307"/>
          </a:xfrm>
          <a:prstGeom prst="roundRect">
            <a:avLst/>
          </a:prstGeom>
          <a:ln w="76200">
            <a:solidFill>
              <a:schemeClr val="accent2"/>
            </a:solidFill>
          </a:ln>
        </p:spPr>
      </p:pic>
      <p:pic>
        <p:nvPicPr>
          <p:cNvPr id="8" name="Picture 7" descr="A desk with a computer and a computer monitor">
            <a:extLst>
              <a:ext uri="{FF2B5EF4-FFF2-40B4-BE49-F238E27FC236}">
                <a16:creationId xmlns:a16="http://schemas.microsoft.com/office/drawing/2014/main" id="{1566BBDC-20D9-A8EE-3F90-7358C4EBC28E}"/>
              </a:ext>
            </a:extLst>
          </p:cNvPr>
          <p:cNvPicPr>
            <a:picLocks noChangeAspect="1"/>
          </p:cNvPicPr>
          <p:nvPr/>
        </p:nvPicPr>
        <p:blipFill rotWithShape="1">
          <a:blip r:embed="rId11">
            <a:extLst>
              <a:ext uri="{28A0092B-C50C-407E-A947-70E740481C1C}">
                <a14:useLocalDpi xmlns:a14="http://schemas.microsoft.com/office/drawing/2010/main" val="0"/>
              </a:ext>
            </a:extLst>
          </a:blip>
          <a:srcRect l="33333" r="24961"/>
          <a:stretch/>
        </p:blipFill>
        <p:spPr>
          <a:xfrm>
            <a:off x="1339763" y="600126"/>
            <a:ext cx="2963333" cy="5329144"/>
          </a:xfrm>
          <a:prstGeom prst="roundRect">
            <a:avLst/>
          </a:prstGeom>
          <a:ln w="76200">
            <a:solidFill>
              <a:schemeClr val="accent2"/>
            </a:solidFill>
          </a:ln>
        </p:spPr>
      </p:pic>
      <p:pic>
        <p:nvPicPr>
          <p:cNvPr id="39" name="Google Shape;612;p52">
            <a:extLst>
              <a:ext uri="{FF2B5EF4-FFF2-40B4-BE49-F238E27FC236}">
                <a16:creationId xmlns:a16="http://schemas.microsoft.com/office/drawing/2014/main" id="{0317BA3F-FBF8-6B1C-8BCF-D084389E2780}"/>
              </a:ext>
            </a:extLst>
          </p:cNvPr>
          <p:cNvPicPr preferRelativeResize="0"/>
          <p:nvPr/>
        </p:nvPicPr>
        <p:blipFill>
          <a:blip r:embed="rId12">
            <a:alphaModFix/>
          </a:blip>
          <a:stretch>
            <a:fillRect/>
          </a:stretch>
        </p:blipFill>
        <p:spPr>
          <a:xfrm rot="274764">
            <a:off x="6496891" y="145613"/>
            <a:ext cx="2483951" cy="1121303"/>
          </a:xfrm>
          <a:prstGeom prst="rect">
            <a:avLst/>
          </a:prstGeom>
          <a:noFill/>
          <a:ln>
            <a:noFill/>
          </a:ln>
          <a:effectLst>
            <a:outerShdw blurRad="57150" dist="19050" dir="5400000" algn="bl" rotWithShape="0">
              <a:schemeClr val="dk1">
                <a:alpha val="30000"/>
              </a:schemeClr>
            </a:outerShdw>
          </a:effectLst>
        </p:spPr>
      </p:pic>
      <p:pic>
        <p:nvPicPr>
          <p:cNvPr id="40" name="Google Shape;145;p13">
            <a:extLst>
              <a:ext uri="{FF2B5EF4-FFF2-40B4-BE49-F238E27FC236}">
                <a16:creationId xmlns:a16="http://schemas.microsoft.com/office/drawing/2014/main" id="{7D7A5D58-ADE3-C720-56BA-EA9EF39DA35F}"/>
              </a:ext>
            </a:extLst>
          </p:cNvPr>
          <p:cNvPicPr preferRelativeResize="0"/>
          <p:nvPr/>
        </p:nvPicPr>
        <p:blipFill>
          <a:blip r:embed="rId13">
            <a:alphaModFix/>
          </a:blip>
          <a:stretch>
            <a:fillRect/>
          </a:stretch>
        </p:blipFill>
        <p:spPr>
          <a:xfrm rot="20534056">
            <a:off x="-480208" y="5169779"/>
            <a:ext cx="1827191" cy="2031049"/>
          </a:xfrm>
          <a:prstGeom prst="rect">
            <a:avLst/>
          </a:prstGeom>
          <a:noFill/>
          <a:ln>
            <a:noFill/>
          </a:ln>
          <a:effectLst>
            <a:outerShdw blurRad="57150" dist="19050" dir="5400000" algn="bl" rotWithShape="0">
              <a:schemeClr val="dk1">
                <a:alpha val="30000"/>
              </a:schemeClr>
            </a:outerShdw>
          </a:effectLst>
        </p:spPr>
      </p:pic>
      <p:sp>
        <p:nvSpPr>
          <p:cNvPr id="2" name="TextBox 1">
            <a:extLst>
              <a:ext uri="{FF2B5EF4-FFF2-40B4-BE49-F238E27FC236}">
                <a16:creationId xmlns:a16="http://schemas.microsoft.com/office/drawing/2014/main" id="{F97DE0D5-67BD-60DF-99C2-7859474BFB94}"/>
              </a:ext>
            </a:extLst>
          </p:cNvPr>
          <p:cNvSpPr txBox="1"/>
          <p:nvPr/>
        </p:nvSpPr>
        <p:spPr>
          <a:xfrm rot="670845">
            <a:off x="6834465" y="1399473"/>
            <a:ext cx="5220479" cy="3539430"/>
          </a:xfrm>
          <a:prstGeom prst="rect">
            <a:avLst/>
          </a:prstGeom>
          <a:noFill/>
        </p:spPr>
        <p:txBody>
          <a:bodyPr wrap="square" rtlCol="0">
            <a:spAutoFit/>
          </a:bodyPr>
          <a:lstStyle/>
          <a:p>
            <a:pPr algn="ct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Bethel enjoys doing art, going to </a:t>
            </a:r>
            <a:r>
              <a:rPr lang="en-US" sz="3200" dirty="0" err="1">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beaches,ice</a:t>
            </a:r>
            <a:r>
              <a:rPr lang="en-US" sz="3200" dirty="0">
                <a:solidFill>
                  <a:schemeClr val="tx1">
                    <a:lumMod val="90000"/>
                    <a:lumOff val="10000"/>
                  </a:schemeClr>
                </a:solidFill>
                <a:latin typeface="SimSun" panose="02010600030101010101" pitchFamily="2" charset="-122"/>
                <a:ea typeface="SimSun" panose="02010600030101010101" pitchFamily="2" charset="-122"/>
                <a:cs typeface="Amatic SC" panose="020F0502020204030204" pitchFamily="2" charset="-79"/>
              </a:rPr>
              <a:t> skating, and playing video games which she finds difficult to achieve nowadays due to her tight schedule.</a:t>
            </a:r>
          </a:p>
        </p:txBody>
      </p:sp>
    </p:spTree>
    <p:extLst>
      <p:ext uri="{BB962C8B-B14F-4D97-AF65-F5344CB8AC3E}">
        <p14:creationId xmlns:p14="http://schemas.microsoft.com/office/powerpoint/2010/main" val="3442937424"/>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2"/>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2.08333E-7 4.07407E-6 L 0.22435 0.00208 " pathEditMode="relative" rAng="0" ptsTypes="AA">
                                      <p:cBhvr>
                                        <p:cTn id="8" dur="1000" fill="hold"/>
                                        <p:tgtEl>
                                          <p:spTgt spid="8"/>
                                        </p:tgtEl>
                                        <p:attrNameLst>
                                          <p:attrName>ppt_x</p:attrName>
                                          <p:attrName>ppt_y</p:attrName>
                                        </p:attrNameLst>
                                      </p:cBhvr>
                                      <p:rCtr x="11211" y="93"/>
                                    </p:animMotion>
                                  </p:childTnLst>
                                </p:cTn>
                              </p:par>
                              <p:par>
                                <p:cTn id="9" presetID="42" presetClass="path" presetSubtype="0" accel="50000" decel="50000" fill="hold" nodeType="withEffect">
                                  <p:stCondLst>
                                    <p:cond delay="1000"/>
                                  </p:stCondLst>
                                  <p:childTnLst>
                                    <p:animMotion origin="layout" path="M -2.08333E-7 4.07407E-6 L 0.2224 0.00416 " pathEditMode="relative" rAng="0" ptsTypes="AA">
                                      <p:cBhvr>
                                        <p:cTn id="10" dur="1600" fill="hold"/>
                                        <p:tgtEl>
                                          <p:spTgt spid="14"/>
                                        </p:tgtEl>
                                        <p:attrNameLst>
                                          <p:attrName>ppt_x</p:attrName>
                                          <p:attrName>ppt_y</p:attrName>
                                        </p:attrNameLst>
                                      </p:cBhvr>
                                      <p:rCtr x="11120" y="208"/>
                                    </p:animMotion>
                                  </p:childTnLst>
                                </p:cTn>
                              </p:par>
                              <p:par>
                                <p:cTn id="11" presetID="42" presetClass="path" presetSubtype="0" accel="50000" decel="50000" fill="hold" nodeType="withEffect">
                                  <p:stCondLst>
                                    <p:cond delay="2800"/>
                                  </p:stCondLst>
                                  <p:childTnLst>
                                    <p:animMotion origin="layout" path="M 4.58333E-6 -1.85185E-6 L 0.21367 0.00509 " pathEditMode="relative" rAng="0" ptsTypes="AA">
                                      <p:cBhvr>
                                        <p:cTn id="12" dur="2000" fill="hold"/>
                                        <p:tgtEl>
                                          <p:spTgt spid="12"/>
                                        </p:tgtEl>
                                        <p:attrNameLst>
                                          <p:attrName>ppt_x</p:attrName>
                                          <p:attrName>ppt_y</p:attrName>
                                        </p:attrNameLst>
                                      </p:cBhvr>
                                      <p:rCtr x="10677" y="255"/>
                                    </p:animMotion>
                                  </p:childTnLst>
                                </p:cTn>
                              </p:par>
                              <p:par>
                                <p:cTn id="13" presetID="49" presetClass="path" presetSubtype="0" accel="50000" decel="50000" fill="hold" nodeType="withEffect">
                                  <p:stCondLst>
                                    <p:cond delay="4600"/>
                                  </p:stCondLst>
                                  <p:childTnLst>
                                    <p:animMotion origin="layout" path="M 0.23789 0.00324 L 5E-6 -2.59259E-6 " pathEditMode="relative" rAng="0" ptsTypes="AA">
                                      <p:cBhvr>
                                        <p:cTn id="14" dur="1200" fill="hold"/>
                                        <p:tgtEl>
                                          <p:spTgt spid="12"/>
                                        </p:tgtEl>
                                        <p:attrNameLst>
                                          <p:attrName>ppt_x</p:attrName>
                                          <p:attrName>ppt_y</p:attrName>
                                        </p:attrNameLst>
                                      </p:cBhvr>
                                      <p:rCtr x="-11602" y="0"/>
                                    </p:animMotion>
                                  </p:childTnLst>
                                </p:cTn>
                              </p:par>
                              <p:par>
                                <p:cTn id="15" presetID="42" presetClass="path" presetSubtype="0" accel="50000" decel="50000" fill="hold" nodeType="withEffect">
                                  <p:stCondLst>
                                    <p:cond delay="5100"/>
                                  </p:stCondLst>
                                  <p:childTnLst>
                                    <p:animMotion origin="layout" path="M 0.2431 0.00208 L -2.08333E-7 -2.59259E-6 " pathEditMode="relative" rAng="0" ptsTypes="AA">
                                      <p:cBhvr>
                                        <p:cTn id="16" dur="1200" fill="hold"/>
                                        <p:tgtEl>
                                          <p:spTgt spid="14"/>
                                        </p:tgtEl>
                                        <p:attrNameLst>
                                          <p:attrName>ppt_x</p:attrName>
                                          <p:attrName>ppt_y</p:attrName>
                                        </p:attrNameLst>
                                      </p:cBhvr>
                                      <p:rCtr x="-12161" y="93"/>
                                    </p:animMotion>
                                  </p:childTnLst>
                                </p:cTn>
                              </p:par>
                              <p:par>
                                <p:cTn id="17" presetID="42" presetClass="path" presetSubtype="0" accel="50000" decel="50000" fill="hold" nodeType="withEffect">
                                  <p:stCondLst>
                                    <p:cond delay="5900"/>
                                  </p:stCondLst>
                                  <p:childTnLst>
                                    <p:animMotion origin="layout" path="M 0.22435 0.00208 L 4.375E-6 4.07407E-6 " pathEditMode="relative" rAng="0" ptsTypes="AA">
                                      <p:cBhvr>
                                        <p:cTn id="18" dur="1100" fill="hold"/>
                                        <p:tgtEl>
                                          <p:spTgt spid="8"/>
                                        </p:tgtEl>
                                        <p:attrNameLst>
                                          <p:attrName>ppt_x</p:attrName>
                                          <p:attrName>ppt_y</p:attrName>
                                        </p:attrNameLst>
                                      </p:cBhvr>
                                      <p:rCtr x="-11055"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5"/>
          <p:cNvSpPr/>
          <p:nvPr/>
        </p:nvSpPr>
        <p:spPr>
          <a:xfrm>
            <a:off x="73125" y="93262"/>
            <a:ext cx="841950" cy="841950"/>
          </a:xfrm>
          <a:prstGeom prst="rect">
            <a:avLst/>
          </a:prstGeom>
          <a:solidFill>
            <a:srgbClr val="A61C00"/>
          </a:solidFill>
          <a:ln>
            <a:noFill/>
          </a:ln>
        </p:spPr>
        <p:txBody>
          <a:bodyPr spcFirstLastPara="1" wrap="square" lIns="68569" tIns="68569" rIns="68569" bIns="68569" anchor="ctr" anchorCtr="0">
            <a:noAutofit/>
          </a:bodyPr>
          <a:lstStyle/>
          <a:p>
            <a:endParaRPr sz="1050"/>
          </a:p>
        </p:txBody>
      </p:sp>
      <p:sp>
        <p:nvSpPr>
          <p:cNvPr id="33" name="Google Shape;33;p5"/>
          <p:cNvSpPr/>
          <p:nvPr/>
        </p:nvSpPr>
        <p:spPr>
          <a:xfrm>
            <a:off x="11264719" y="93262"/>
            <a:ext cx="841950" cy="841950"/>
          </a:xfrm>
          <a:prstGeom prst="rect">
            <a:avLst/>
          </a:prstGeom>
          <a:solidFill>
            <a:srgbClr val="A61C00"/>
          </a:solidFill>
          <a:ln>
            <a:noFill/>
          </a:ln>
        </p:spPr>
        <p:txBody>
          <a:bodyPr spcFirstLastPara="1" wrap="square" lIns="68569" tIns="68569" rIns="68569" bIns="68569" anchor="ctr" anchorCtr="0">
            <a:noAutofit/>
          </a:bodyPr>
          <a:lstStyle/>
          <a:p>
            <a:endParaRPr sz="1050"/>
          </a:p>
        </p:txBody>
      </p:sp>
      <p:sp>
        <p:nvSpPr>
          <p:cNvPr id="34" name="Google Shape;34;p5"/>
          <p:cNvSpPr/>
          <p:nvPr/>
        </p:nvSpPr>
        <p:spPr>
          <a:xfrm>
            <a:off x="85331" y="1018369"/>
            <a:ext cx="12015562" cy="261450"/>
          </a:xfrm>
          <a:prstGeom prst="rect">
            <a:avLst/>
          </a:prstGeom>
          <a:solidFill>
            <a:srgbClr val="434343"/>
          </a:solidFill>
          <a:ln>
            <a:noFill/>
          </a:ln>
        </p:spPr>
        <p:txBody>
          <a:bodyPr spcFirstLastPara="1" wrap="square" lIns="68569" tIns="68569" rIns="68569" bIns="68569" anchor="ctr" anchorCtr="0">
            <a:noAutofit/>
          </a:bodyPr>
          <a:lstStyle/>
          <a:p>
            <a:endParaRPr sz="1050"/>
          </a:p>
        </p:txBody>
      </p:sp>
      <p:sp>
        <p:nvSpPr>
          <p:cNvPr id="35" name="Google Shape;35;p5"/>
          <p:cNvSpPr/>
          <p:nvPr/>
        </p:nvSpPr>
        <p:spPr>
          <a:xfrm>
            <a:off x="103313" y="2760171"/>
            <a:ext cx="12015562" cy="424800"/>
          </a:xfrm>
          <a:prstGeom prst="rect">
            <a:avLst/>
          </a:prstGeom>
          <a:solidFill>
            <a:srgbClr val="A61C00"/>
          </a:solidFill>
          <a:ln>
            <a:noFill/>
          </a:ln>
        </p:spPr>
        <p:txBody>
          <a:bodyPr spcFirstLastPara="1" wrap="square" lIns="68569" tIns="68569" rIns="68569" bIns="68569" anchor="ctr" anchorCtr="0">
            <a:noAutofit/>
          </a:bodyPr>
          <a:lstStyle/>
          <a:p>
            <a:endParaRPr sz="1050"/>
          </a:p>
        </p:txBody>
      </p:sp>
      <p:pic>
        <p:nvPicPr>
          <p:cNvPr id="36" name="Google Shape;36;p5"/>
          <p:cNvPicPr preferRelativeResize="0"/>
          <p:nvPr/>
        </p:nvPicPr>
        <p:blipFill>
          <a:blip r:embed="rId3">
            <a:alphaModFix/>
          </a:blip>
          <a:stretch>
            <a:fillRect/>
          </a:stretch>
        </p:blipFill>
        <p:spPr>
          <a:xfrm>
            <a:off x="9177545" y="3380708"/>
            <a:ext cx="2911142" cy="1937438"/>
          </a:xfrm>
          <a:prstGeom prst="rect">
            <a:avLst/>
          </a:prstGeom>
          <a:noFill/>
          <a:ln>
            <a:noFill/>
          </a:ln>
        </p:spPr>
      </p:pic>
      <p:sp>
        <p:nvSpPr>
          <p:cNvPr id="37" name="Google Shape;37;p5"/>
          <p:cNvSpPr/>
          <p:nvPr/>
        </p:nvSpPr>
        <p:spPr>
          <a:xfrm>
            <a:off x="103313" y="3323955"/>
            <a:ext cx="5603362" cy="3343950"/>
          </a:xfrm>
          <a:prstGeom prst="rect">
            <a:avLst/>
          </a:prstGeom>
          <a:solidFill>
            <a:srgbClr val="434343"/>
          </a:solidFill>
          <a:ln>
            <a:noFill/>
          </a:ln>
        </p:spPr>
        <p:txBody>
          <a:bodyPr spcFirstLastPara="1" wrap="square" lIns="68569" tIns="68569" rIns="68569" bIns="68569" anchor="ctr" anchorCtr="0">
            <a:noAutofit/>
          </a:bodyPr>
          <a:lstStyle/>
          <a:p>
            <a:endParaRPr sz="1050"/>
          </a:p>
        </p:txBody>
      </p:sp>
      <p:sp>
        <p:nvSpPr>
          <p:cNvPr id="38" name="Google Shape;38;p5"/>
          <p:cNvSpPr txBox="1">
            <a:spLocks noGrp="1"/>
          </p:cNvSpPr>
          <p:nvPr>
            <p:ph type="title"/>
          </p:nvPr>
        </p:nvSpPr>
        <p:spPr>
          <a:xfrm>
            <a:off x="890606" y="117697"/>
            <a:ext cx="10294276" cy="763650"/>
          </a:xfrm>
          <a:prstGeom prst="rect">
            <a:avLst/>
          </a:prstGeom>
        </p:spPr>
        <p:txBody>
          <a:bodyPr spcFirstLastPara="1" wrap="square" lIns="91425" tIns="91425" rIns="91425" bIns="91425" anchor="ctr" anchorCtr="0">
            <a:noAutofit/>
          </a:bodyPr>
          <a:lstStyle/>
          <a:p>
            <a:r>
              <a:rPr lang="en" sz="9600" spc="620" dirty="0">
                <a:solidFill>
                  <a:srgbClr val="434343"/>
                </a:solidFill>
              </a:rPr>
              <a:t>BREAKING NEWS</a:t>
            </a:r>
            <a:endParaRPr sz="9600" spc="620" dirty="0">
              <a:solidFill>
                <a:srgbClr val="434343"/>
              </a:solidFill>
            </a:endParaRPr>
          </a:p>
        </p:txBody>
      </p:sp>
      <p:sp>
        <p:nvSpPr>
          <p:cNvPr id="39" name="Google Shape;39;p5"/>
          <p:cNvSpPr txBox="1">
            <a:spLocks noGrp="1"/>
          </p:cNvSpPr>
          <p:nvPr>
            <p:ph type="subTitle" idx="1"/>
          </p:nvPr>
        </p:nvSpPr>
        <p:spPr>
          <a:xfrm>
            <a:off x="85332" y="1018369"/>
            <a:ext cx="5203200" cy="261450"/>
          </a:xfrm>
          <a:prstGeom prst="rect">
            <a:avLst/>
          </a:prstGeom>
        </p:spPr>
        <p:txBody>
          <a:bodyPr spcFirstLastPara="1" wrap="square" lIns="91425" tIns="91425" rIns="91425" bIns="91425" anchor="ctr" anchorCtr="0">
            <a:noAutofit/>
          </a:bodyPr>
          <a:lstStyle/>
          <a:p>
            <a:pPr marL="0" indent="0" algn="l"/>
            <a:r>
              <a:rPr lang="en" sz="750" dirty="0"/>
              <a:t>2 4 t h .    E D I T I O N</a:t>
            </a:r>
            <a:endParaRPr sz="750" dirty="0"/>
          </a:p>
        </p:txBody>
      </p:sp>
      <p:sp>
        <p:nvSpPr>
          <p:cNvPr id="40" name="Google Shape;40;p5"/>
          <p:cNvSpPr txBox="1">
            <a:spLocks noGrp="1"/>
          </p:cNvSpPr>
          <p:nvPr>
            <p:ph type="subTitle" idx="1"/>
          </p:nvPr>
        </p:nvSpPr>
        <p:spPr>
          <a:xfrm>
            <a:off x="9515475" y="1018369"/>
            <a:ext cx="2585418" cy="261450"/>
          </a:xfrm>
          <a:prstGeom prst="rect">
            <a:avLst/>
          </a:prstGeom>
        </p:spPr>
        <p:txBody>
          <a:bodyPr spcFirstLastPara="1" wrap="square" lIns="91425" tIns="91425" rIns="91425" bIns="91425" anchor="ctr" anchorCtr="0">
            <a:noAutofit/>
          </a:bodyPr>
          <a:lstStyle/>
          <a:p>
            <a:pPr marL="0" indent="0" algn="r"/>
            <a:r>
              <a:rPr lang="en" sz="750" dirty="0"/>
              <a:t>OCTOBER 13, 2023</a:t>
            </a:r>
            <a:endParaRPr sz="750" dirty="0"/>
          </a:p>
        </p:txBody>
      </p:sp>
      <p:sp>
        <p:nvSpPr>
          <p:cNvPr id="41" name="Google Shape;41;p5"/>
          <p:cNvSpPr txBox="1">
            <a:spLocks noGrp="1"/>
          </p:cNvSpPr>
          <p:nvPr>
            <p:ph type="body" idx="2"/>
          </p:nvPr>
        </p:nvSpPr>
        <p:spPr>
          <a:xfrm>
            <a:off x="73125" y="1336571"/>
            <a:ext cx="12027768" cy="1586025"/>
          </a:xfrm>
          <a:prstGeom prst="rect">
            <a:avLst/>
          </a:prstGeom>
        </p:spPr>
        <p:txBody>
          <a:bodyPr spcFirstLastPara="1" wrap="square" lIns="91425" tIns="91425" rIns="91425" bIns="91425" anchor="ctr" anchorCtr="0">
            <a:noAutofit/>
          </a:bodyPr>
          <a:lstStyle/>
          <a:p>
            <a:pPr marL="0" indent="0" algn="ctr">
              <a:lnSpc>
                <a:spcPct val="100000"/>
              </a:lnSpc>
              <a:buNone/>
            </a:pPr>
            <a:r>
              <a:rPr lang="en-US" sz="10200" dirty="0"/>
              <a:t>PAUSED HER EDUCATION!</a:t>
            </a:r>
            <a:endParaRPr sz="10200" dirty="0"/>
          </a:p>
        </p:txBody>
      </p:sp>
      <p:sp>
        <p:nvSpPr>
          <p:cNvPr id="42" name="Google Shape;42;p5"/>
          <p:cNvSpPr txBox="1">
            <a:spLocks noGrp="1"/>
          </p:cNvSpPr>
          <p:nvPr>
            <p:ph type="subTitle" idx="3"/>
          </p:nvPr>
        </p:nvSpPr>
        <p:spPr>
          <a:xfrm>
            <a:off x="103313" y="2805574"/>
            <a:ext cx="11985374" cy="402525"/>
          </a:xfrm>
          <a:prstGeom prst="rect">
            <a:avLst/>
          </a:prstGeom>
        </p:spPr>
        <p:txBody>
          <a:bodyPr spcFirstLastPara="1" wrap="square" lIns="91425" tIns="91425" rIns="91425" bIns="91425" anchor="ctr" anchorCtr="0">
            <a:noAutofit/>
          </a:bodyPr>
          <a:lstStyle/>
          <a:p>
            <a:pPr marL="0" indent="0"/>
            <a:r>
              <a:rPr lang="en" sz="3075" dirty="0">
                <a:solidFill>
                  <a:srgbClr val="F3F3F3"/>
                </a:solidFill>
                <a:latin typeface="Anton"/>
                <a:ea typeface="Anton"/>
                <a:cs typeface="Anton"/>
                <a:sym typeface="Anton"/>
              </a:rPr>
              <a:t>GET TO KNOW BETHEL ALBOR!</a:t>
            </a:r>
            <a:endParaRPr sz="3075" dirty="0">
              <a:solidFill>
                <a:srgbClr val="F3F3F3"/>
              </a:solidFill>
              <a:latin typeface="Anton"/>
              <a:ea typeface="Anton"/>
              <a:cs typeface="Anton"/>
              <a:sym typeface="Anton"/>
            </a:endParaRPr>
          </a:p>
        </p:txBody>
      </p:sp>
      <p:sp>
        <p:nvSpPr>
          <p:cNvPr id="43" name="Google Shape;43;p5"/>
          <p:cNvSpPr txBox="1">
            <a:spLocks noGrp="1"/>
          </p:cNvSpPr>
          <p:nvPr>
            <p:ph type="body" idx="2"/>
          </p:nvPr>
        </p:nvSpPr>
        <p:spPr>
          <a:xfrm>
            <a:off x="297901" y="4208994"/>
            <a:ext cx="4990631" cy="2218303"/>
          </a:xfrm>
          <a:prstGeom prst="rect">
            <a:avLst/>
          </a:prstGeom>
        </p:spPr>
        <p:txBody>
          <a:bodyPr spcFirstLastPara="1" wrap="square" lIns="91425" tIns="91425" rIns="91425" bIns="91425" anchor="t" anchorCtr="0">
            <a:noAutofit/>
          </a:bodyPr>
          <a:lstStyle/>
          <a:p>
            <a:pPr marL="0" indent="0" algn="just">
              <a:buNone/>
            </a:pPr>
            <a:r>
              <a:rPr lang="en-US" sz="2400" dirty="0">
                <a:solidFill>
                  <a:srgbClr val="FFFFFF"/>
                </a:solidFill>
                <a:latin typeface="Barlow Condensed"/>
                <a:ea typeface="Barlow Condensed"/>
                <a:cs typeface="Barlow Condensed"/>
                <a:sym typeface="Barlow Condensed"/>
              </a:rPr>
              <a:t>Bethel had an ambition of becoming an architect, which she pursued in high school, but given that her family’s financial situation, she needed to find work after graduating in high school to support her family. </a:t>
            </a:r>
            <a:endParaRPr sz="2400" dirty="0">
              <a:solidFill>
                <a:srgbClr val="FFFFFF"/>
              </a:solidFill>
              <a:latin typeface="Barlow Condensed"/>
              <a:ea typeface="Barlow Condensed"/>
              <a:cs typeface="Barlow Condensed"/>
              <a:sym typeface="Barlow Condensed"/>
            </a:endParaRPr>
          </a:p>
        </p:txBody>
      </p:sp>
      <p:sp>
        <p:nvSpPr>
          <p:cNvPr id="44" name="Google Shape;44;p5"/>
          <p:cNvSpPr txBox="1">
            <a:spLocks noGrp="1"/>
          </p:cNvSpPr>
          <p:nvPr>
            <p:ph type="body" idx="2"/>
          </p:nvPr>
        </p:nvSpPr>
        <p:spPr>
          <a:xfrm>
            <a:off x="5766469" y="3380709"/>
            <a:ext cx="2570590" cy="3392336"/>
          </a:xfrm>
          <a:prstGeom prst="rect">
            <a:avLst/>
          </a:prstGeom>
        </p:spPr>
        <p:txBody>
          <a:bodyPr spcFirstLastPara="1" wrap="square" lIns="91425" tIns="91425" rIns="91425" bIns="91425" anchor="t" anchorCtr="0">
            <a:noAutofit/>
          </a:bodyPr>
          <a:lstStyle/>
          <a:p>
            <a:pPr marL="0" indent="0" algn="just">
              <a:lnSpc>
                <a:spcPct val="100000"/>
              </a:lnSpc>
              <a:buNone/>
            </a:pPr>
            <a:r>
              <a:rPr lang="en-US" sz="2800" dirty="0">
                <a:solidFill>
                  <a:srgbClr val="434343"/>
                </a:solidFill>
                <a:latin typeface="Barlow Condensed"/>
                <a:ea typeface="Barlow Condensed"/>
                <a:cs typeface="Barlow Condensed"/>
                <a:sym typeface="Barlow Condensed"/>
              </a:rPr>
              <a:t>Bethel plans to continue studying while working after graduation, hopefully next year, to earn a bachelor's degree in Information</a:t>
            </a:r>
          </a:p>
        </p:txBody>
      </p:sp>
      <p:sp>
        <p:nvSpPr>
          <p:cNvPr id="45" name="Google Shape;45;p5"/>
          <p:cNvSpPr txBox="1">
            <a:spLocks noGrp="1"/>
          </p:cNvSpPr>
          <p:nvPr>
            <p:ph type="body" idx="2"/>
          </p:nvPr>
        </p:nvSpPr>
        <p:spPr>
          <a:xfrm>
            <a:off x="190534" y="3380709"/>
            <a:ext cx="5437615" cy="1115092"/>
          </a:xfrm>
          <a:prstGeom prst="rect">
            <a:avLst/>
          </a:prstGeom>
        </p:spPr>
        <p:txBody>
          <a:bodyPr spcFirstLastPara="1" wrap="square" lIns="91425" tIns="91425" rIns="91425" bIns="91425" anchor="ctr" anchorCtr="0">
            <a:noAutofit/>
          </a:bodyPr>
          <a:lstStyle/>
          <a:p>
            <a:pPr marL="0" indent="0" algn="ctr">
              <a:lnSpc>
                <a:spcPct val="80000"/>
              </a:lnSpc>
              <a:buNone/>
            </a:pPr>
            <a:r>
              <a:rPr lang="en" sz="6600" dirty="0">
                <a:solidFill>
                  <a:schemeClr val="lt1"/>
                </a:solidFill>
              </a:rPr>
              <a:t>BIG NEWS</a:t>
            </a:r>
            <a:endParaRPr sz="6600" dirty="0">
              <a:solidFill>
                <a:schemeClr val="lt1"/>
              </a:solidFill>
            </a:endParaRPr>
          </a:p>
        </p:txBody>
      </p:sp>
      <p:sp>
        <p:nvSpPr>
          <p:cNvPr id="46" name="Google Shape;46;p5"/>
          <p:cNvSpPr txBox="1">
            <a:spLocks noGrp="1"/>
          </p:cNvSpPr>
          <p:nvPr>
            <p:ph type="body" idx="2"/>
          </p:nvPr>
        </p:nvSpPr>
        <p:spPr>
          <a:xfrm>
            <a:off x="11295619" y="132412"/>
            <a:ext cx="805275" cy="763650"/>
          </a:xfrm>
          <a:prstGeom prst="rect">
            <a:avLst/>
          </a:prstGeom>
        </p:spPr>
        <p:txBody>
          <a:bodyPr spcFirstLastPara="1" wrap="square" lIns="91425" tIns="91425" rIns="91425" bIns="91425" anchor="ctr" anchorCtr="0">
            <a:noAutofit/>
          </a:bodyPr>
          <a:lstStyle/>
          <a:p>
            <a:pPr marL="0" indent="0" algn="ctr">
              <a:lnSpc>
                <a:spcPct val="80000"/>
              </a:lnSpc>
              <a:buNone/>
            </a:pPr>
            <a:r>
              <a:rPr lang="en" sz="1125" dirty="0">
                <a:solidFill>
                  <a:srgbClr val="F3F3F3"/>
                </a:solidFill>
              </a:rPr>
              <a:t>SAD</a:t>
            </a:r>
            <a:r>
              <a:rPr lang="en" sz="1500" dirty="0">
                <a:solidFill>
                  <a:srgbClr val="F3F3F3"/>
                </a:solidFill>
              </a:rPr>
              <a:t> </a:t>
            </a:r>
            <a:r>
              <a:rPr lang="en" sz="2000" dirty="0">
                <a:solidFill>
                  <a:srgbClr val="F3F3F3"/>
                </a:solidFill>
              </a:rPr>
              <a:t>NEWS</a:t>
            </a:r>
            <a:endParaRPr sz="2550" dirty="0">
              <a:solidFill>
                <a:srgbClr val="F3F3F3"/>
              </a:solidFill>
            </a:endParaRPr>
          </a:p>
        </p:txBody>
      </p:sp>
      <p:sp>
        <p:nvSpPr>
          <p:cNvPr id="47" name="Google Shape;47;p5"/>
          <p:cNvSpPr txBox="1">
            <a:spLocks noGrp="1"/>
          </p:cNvSpPr>
          <p:nvPr>
            <p:ph type="body" idx="2"/>
          </p:nvPr>
        </p:nvSpPr>
        <p:spPr>
          <a:xfrm>
            <a:off x="85331" y="132412"/>
            <a:ext cx="805275" cy="763650"/>
          </a:xfrm>
          <a:prstGeom prst="rect">
            <a:avLst/>
          </a:prstGeom>
        </p:spPr>
        <p:txBody>
          <a:bodyPr spcFirstLastPara="1" wrap="square" lIns="91425" tIns="91425" rIns="91425" bIns="91425" anchor="ctr" anchorCtr="0">
            <a:noAutofit/>
          </a:bodyPr>
          <a:lstStyle/>
          <a:p>
            <a:pPr marL="0" indent="0" algn="ctr">
              <a:lnSpc>
                <a:spcPct val="80000"/>
              </a:lnSpc>
              <a:buNone/>
            </a:pPr>
            <a:r>
              <a:rPr lang="en" sz="1125" dirty="0">
                <a:solidFill>
                  <a:srgbClr val="F3F3F3"/>
                </a:solidFill>
              </a:rPr>
              <a:t>SAD </a:t>
            </a:r>
            <a:r>
              <a:rPr lang="en" sz="1500" dirty="0">
                <a:solidFill>
                  <a:srgbClr val="F3F3F3"/>
                </a:solidFill>
              </a:rPr>
              <a:t> </a:t>
            </a:r>
            <a:r>
              <a:rPr lang="en" sz="2000" dirty="0">
                <a:solidFill>
                  <a:srgbClr val="F3F3F3"/>
                </a:solidFill>
              </a:rPr>
              <a:t>NEWS</a:t>
            </a:r>
            <a:endParaRPr sz="2550" dirty="0">
              <a:solidFill>
                <a:srgbClr val="F3F3F3"/>
              </a:solidFill>
            </a:endParaRPr>
          </a:p>
        </p:txBody>
      </p:sp>
      <p:sp>
        <p:nvSpPr>
          <p:cNvPr id="11" name="Google Shape;44;p5">
            <a:extLst>
              <a:ext uri="{FF2B5EF4-FFF2-40B4-BE49-F238E27FC236}">
                <a16:creationId xmlns:a16="http://schemas.microsoft.com/office/drawing/2014/main" id="{6462C244-4254-7F69-61D4-F32DE77DD186}"/>
              </a:ext>
            </a:extLst>
          </p:cNvPr>
          <p:cNvSpPr txBox="1">
            <a:spLocks/>
          </p:cNvSpPr>
          <p:nvPr/>
        </p:nvSpPr>
        <p:spPr>
          <a:xfrm>
            <a:off x="9099019" y="5354248"/>
            <a:ext cx="3019856" cy="15037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42869" marR="0" lvl="0" indent="-742884" algn="l" rtl="0">
              <a:lnSpc>
                <a:spcPct val="115000"/>
              </a:lnSpc>
              <a:spcBef>
                <a:spcPts val="0"/>
              </a:spcBef>
              <a:spcAft>
                <a:spcPts val="0"/>
              </a:spcAft>
              <a:buClr>
                <a:schemeClr val="dk2"/>
              </a:buClr>
              <a:buSzPts val="12000"/>
              <a:buFont typeface="Anton"/>
              <a:buChar char="●"/>
              <a:defRPr sz="8999" b="0" i="0" u="none" strike="noStrike" cap="none">
                <a:solidFill>
                  <a:schemeClr val="dk2"/>
                </a:solidFill>
                <a:latin typeface="Anton"/>
                <a:ea typeface="Anton"/>
                <a:cs typeface="Anton"/>
                <a:sym typeface="Anton"/>
              </a:defRPr>
            </a:lvl1pPr>
            <a:lvl2pPr marL="685739" marR="0" lvl="1" indent="-742884" algn="l" rtl="0">
              <a:lnSpc>
                <a:spcPct val="115000"/>
              </a:lnSpc>
              <a:spcBef>
                <a:spcPts val="1575"/>
              </a:spcBef>
              <a:spcAft>
                <a:spcPts val="0"/>
              </a:spcAft>
              <a:buClr>
                <a:schemeClr val="dk2"/>
              </a:buClr>
              <a:buSzPts val="12000"/>
              <a:buFont typeface="Anton"/>
              <a:buChar char="○"/>
              <a:defRPr sz="8999" b="0" i="0" u="none" strike="noStrike" cap="none">
                <a:solidFill>
                  <a:schemeClr val="dk2"/>
                </a:solidFill>
                <a:latin typeface="Anton"/>
                <a:ea typeface="Anton"/>
                <a:cs typeface="Anton"/>
                <a:sym typeface="Anton"/>
              </a:defRPr>
            </a:lvl2pPr>
            <a:lvl3pPr marL="1028609" marR="0" lvl="2" indent="-742884" algn="l" rtl="0">
              <a:lnSpc>
                <a:spcPct val="115000"/>
              </a:lnSpc>
              <a:spcBef>
                <a:spcPts val="1575"/>
              </a:spcBef>
              <a:spcAft>
                <a:spcPts val="0"/>
              </a:spcAft>
              <a:buClr>
                <a:schemeClr val="dk2"/>
              </a:buClr>
              <a:buSzPts val="12000"/>
              <a:buFont typeface="Anton"/>
              <a:buChar char="■"/>
              <a:defRPr sz="8999" b="0" i="0" u="none" strike="noStrike" cap="none">
                <a:solidFill>
                  <a:schemeClr val="dk2"/>
                </a:solidFill>
                <a:latin typeface="Anton"/>
                <a:ea typeface="Anton"/>
                <a:cs typeface="Anton"/>
                <a:sym typeface="Anton"/>
              </a:defRPr>
            </a:lvl3pPr>
            <a:lvl4pPr marL="1371478" marR="0" lvl="3" indent="-742884" algn="l" rtl="0">
              <a:lnSpc>
                <a:spcPct val="115000"/>
              </a:lnSpc>
              <a:spcBef>
                <a:spcPts val="1575"/>
              </a:spcBef>
              <a:spcAft>
                <a:spcPts val="0"/>
              </a:spcAft>
              <a:buClr>
                <a:schemeClr val="dk2"/>
              </a:buClr>
              <a:buSzPts val="12000"/>
              <a:buFont typeface="Anton"/>
              <a:buChar char="●"/>
              <a:defRPr sz="8999" b="0" i="0" u="none" strike="noStrike" cap="none">
                <a:solidFill>
                  <a:schemeClr val="dk2"/>
                </a:solidFill>
                <a:latin typeface="Anton"/>
                <a:ea typeface="Anton"/>
                <a:cs typeface="Anton"/>
                <a:sym typeface="Anton"/>
              </a:defRPr>
            </a:lvl4pPr>
            <a:lvl5pPr marL="1714347" marR="0" lvl="4" indent="-742884" algn="l" rtl="0">
              <a:lnSpc>
                <a:spcPct val="115000"/>
              </a:lnSpc>
              <a:spcBef>
                <a:spcPts val="1575"/>
              </a:spcBef>
              <a:spcAft>
                <a:spcPts val="0"/>
              </a:spcAft>
              <a:buClr>
                <a:schemeClr val="dk2"/>
              </a:buClr>
              <a:buSzPts val="12000"/>
              <a:buFont typeface="Anton"/>
              <a:buChar char="○"/>
              <a:defRPr sz="8999" b="0" i="0" u="none" strike="noStrike" cap="none">
                <a:solidFill>
                  <a:schemeClr val="dk2"/>
                </a:solidFill>
                <a:latin typeface="Anton"/>
                <a:ea typeface="Anton"/>
                <a:cs typeface="Anton"/>
                <a:sym typeface="Anton"/>
              </a:defRPr>
            </a:lvl5pPr>
            <a:lvl6pPr marL="2057217" marR="0" lvl="5" indent="-742884" algn="l" rtl="0">
              <a:lnSpc>
                <a:spcPct val="115000"/>
              </a:lnSpc>
              <a:spcBef>
                <a:spcPts val="1575"/>
              </a:spcBef>
              <a:spcAft>
                <a:spcPts val="0"/>
              </a:spcAft>
              <a:buClr>
                <a:schemeClr val="dk2"/>
              </a:buClr>
              <a:buSzPts val="12000"/>
              <a:buFont typeface="Anton"/>
              <a:buChar char="■"/>
              <a:defRPr sz="8999" b="0" i="0" u="none" strike="noStrike" cap="none">
                <a:solidFill>
                  <a:schemeClr val="dk2"/>
                </a:solidFill>
                <a:latin typeface="Anton"/>
                <a:ea typeface="Anton"/>
                <a:cs typeface="Anton"/>
                <a:sym typeface="Anton"/>
              </a:defRPr>
            </a:lvl6pPr>
            <a:lvl7pPr marL="2400086" marR="0" lvl="6" indent="-742884" algn="l" rtl="0">
              <a:lnSpc>
                <a:spcPct val="115000"/>
              </a:lnSpc>
              <a:spcBef>
                <a:spcPts val="1575"/>
              </a:spcBef>
              <a:spcAft>
                <a:spcPts val="0"/>
              </a:spcAft>
              <a:buClr>
                <a:schemeClr val="dk2"/>
              </a:buClr>
              <a:buSzPts val="12000"/>
              <a:buFont typeface="Anton"/>
              <a:buChar char="●"/>
              <a:defRPr sz="8999" b="0" i="0" u="none" strike="noStrike" cap="none">
                <a:solidFill>
                  <a:schemeClr val="dk2"/>
                </a:solidFill>
                <a:latin typeface="Anton"/>
                <a:ea typeface="Anton"/>
                <a:cs typeface="Anton"/>
                <a:sym typeface="Anton"/>
              </a:defRPr>
            </a:lvl7pPr>
            <a:lvl8pPr marL="2742956" marR="0" lvl="7" indent="-742884" algn="l" rtl="0">
              <a:lnSpc>
                <a:spcPct val="115000"/>
              </a:lnSpc>
              <a:spcBef>
                <a:spcPts val="1575"/>
              </a:spcBef>
              <a:spcAft>
                <a:spcPts val="0"/>
              </a:spcAft>
              <a:buClr>
                <a:schemeClr val="dk2"/>
              </a:buClr>
              <a:buSzPts val="12000"/>
              <a:buFont typeface="Anton"/>
              <a:buChar char="○"/>
              <a:defRPr sz="8999" b="0" i="0" u="none" strike="noStrike" cap="none">
                <a:solidFill>
                  <a:schemeClr val="dk2"/>
                </a:solidFill>
                <a:latin typeface="Anton"/>
                <a:ea typeface="Anton"/>
                <a:cs typeface="Anton"/>
                <a:sym typeface="Anton"/>
              </a:defRPr>
            </a:lvl8pPr>
            <a:lvl9pPr marL="3085826" marR="0" lvl="8" indent="-742884" algn="l" rtl="0">
              <a:lnSpc>
                <a:spcPct val="115000"/>
              </a:lnSpc>
              <a:spcBef>
                <a:spcPts val="1575"/>
              </a:spcBef>
              <a:spcAft>
                <a:spcPts val="1575"/>
              </a:spcAft>
              <a:buClr>
                <a:schemeClr val="dk2"/>
              </a:buClr>
              <a:buSzPts val="12000"/>
              <a:buFont typeface="Anton"/>
              <a:buChar char="■"/>
              <a:defRPr sz="8999" b="0" i="0" u="none" strike="noStrike" cap="none">
                <a:solidFill>
                  <a:schemeClr val="dk2"/>
                </a:solidFill>
                <a:latin typeface="Anton"/>
                <a:ea typeface="Anton"/>
                <a:cs typeface="Anton"/>
                <a:sym typeface="Anton"/>
              </a:defRPr>
            </a:lvl9pPr>
          </a:lstStyle>
          <a:p>
            <a:pPr marL="0" indent="0" algn="just">
              <a:lnSpc>
                <a:spcPct val="100000"/>
              </a:lnSpc>
              <a:buNone/>
            </a:pPr>
            <a:r>
              <a:rPr lang="en-US" sz="2800" kern="0" dirty="0">
                <a:solidFill>
                  <a:srgbClr val="434343"/>
                </a:solidFill>
                <a:latin typeface="Barlow Condensed"/>
                <a:ea typeface="Barlow Condensed"/>
                <a:cs typeface="Barlow Condensed"/>
                <a:sym typeface="Barlow Condensed"/>
              </a:rPr>
              <a:t>technology and become the family's first degree holder. </a:t>
            </a:r>
          </a:p>
          <a:p>
            <a:pPr marL="0" indent="0" algn="just">
              <a:lnSpc>
                <a:spcPct val="100000"/>
              </a:lnSpc>
              <a:buFont typeface="Anton"/>
              <a:buNone/>
            </a:pPr>
            <a:endParaRPr lang="en-US" sz="2800" kern="0" dirty="0">
              <a:solidFill>
                <a:srgbClr val="434343"/>
              </a:solidFill>
              <a:latin typeface="Barlow Condensed"/>
              <a:ea typeface="Barlow Condensed"/>
              <a:cs typeface="Barlow Condensed"/>
              <a:sym typeface="Barlow Condensed"/>
            </a:endParaRPr>
          </a:p>
          <a:p>
            <a:pPr marL="0" indent="0" algn="just">
              <a:lnSpc>
                <a:spcPct val="100000"/>
              </a:lnSpc>
              <a:buFont typeface="Anton"/>
              <a:buNone/>
            </a:pPr>
            <a:endParaRPr lang="en-US" sz="2800" kern="0" dirty="0">
              <a:solidFill>
                <a:srgbClr val="434343"/>
              </a:solidFill>
              <a:latin typeface="Barlow Condensed"/>
              <a:ea typeface="Barlow Condensed"/>
              <a:cs typeface="Barlow Condensed"/>
              <a:sym typeface="Barlow Condensed"/>
            </a:endParaRPr>
          </a:p>
        </p:txBody>
      </p:sp>
      <p:pic>
        <p:nvPicPr>
          <p:cNvPr id="13" name="Picture 12" descr="A group of people posing for a photo&#10;&#10;Description automatically generated">
            <a:extLst>
              <a:ext uri="{FF2B5EF4-FFF2-40B4-BE49-F238E27FC236}">
                <a16:creationId xmlns:a16="http://schemas.microsoft.com/office/drawing/2014/main" id="{37F1A88C-44F0-EDB0-1435-500CB0994E4C}"/>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415585" y="3373919"/>
            <a:ext cx="3703290" cy="1944227"/>
          </a:xfrm>
          <a:prstGeom prst="rect">
            <a:avLst/>
          </a:prstGeom>
        </p:spPr>
      </p:pic>
    </p:spTree>
    <p:extLst>
      <p:ext uri="{BB962C8B-B14F-4D97-AF65-F5344CB8AC3E}">
        <p14:creationId xmlns:p14="http://schemas.microsoft.com/office/powerpoint/2010/main" val="11405069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1000" fill="hold"/>
                                        <p:tgtEl>
                                          <p:spTgt spid="38"/>
                                        </p:tgtEl>
                                        <p:attrNameLst>
                                          <p:attrName>ppt_w</p:attrName>
                                        </p:attrNameLst>
                                      </p:cBhvr>
                                      <p:tavLst>
                                        <p:tav tm="0">
                                          <p:val>
                                            <p:strVal val="#ppt_w+.3"/>
                                          </p:val>
                                        </p:tav>
                                        <p:tav tm="100000">
                                          <p:val>
                                            <p:strVal val="#ppt_w"/>
                                          </p:val>
                                        </p:tav>
                                      </p:tavLst>
                                    </p:anim>
                                    <p:anim calcmode="lin" valueType="num">
                                      <p:cBhvr>
                                        <p:cTn id="8" dur="1000" fill="hold"/>
                                        <p:tgtEl>
                                          <p:spTgt spid="38"/>
                                        </p:tgtEl>
                                        <p:attrNameLst>
                                          <p:attrName>ppt_h</p:attrName>
                                        </p:attrNameLst>
                                      </p:cBhvr>
                                      <p:tavLst>
                                        <p:tav tm="0">
                                          <p:val>
                                            <p:strVal val="#ppt_h"/>
                                          </p:val>
                                        </p:tav>
                                        <p:tav tm="100000">
                                          <p:val>
                                            <p:strVal val="#ppt_h"/>
                                          </p:val>
                                        </p:tav>
                                      </p:tavLst>
                                    </p:anim>
                                    <p:animEffect transition="in" filter="fade">
                                      <p:cBhvr>
                                        <p:cTn id="9" dur="1000"/>
                                        <p:tgtEl>
                                          <p:spTgt spid="38"/>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41">
                                            <p:txEl>
                                              <p:pRg st="0" end="0"/>
                                            </p:txEl>
                                          </p:spTgt>
                                        </p:tgtEl>
                                        <p:attrNameLst>
                                          <p:attrName>style.visibility</p:attrName>
                                        </p:attrNameLst>
                                      </p:cBhvr>
                                      <p:to>
                                        <p:strVal val="visible"/>
                                      </p:to>
                                    </p:set>
                                    <p:anim calcmode="lin" valueType="num">
                                      <p:cBhvr>
                                        <p:cTn id="12" dur="17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3" dur="17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4" dur="1700"/>
                                        <p:tgtEl>
                                          <p:spTgt spid="41">
                                            <p:txEl>
                                              <p:pRg st="0" end="0"/>
                                            </p:txEl>
                                          </p:spTgt>
                                        </p:tgtEl>
                                      </p:cBhvr>
                                    </p:animEffect>
                                  </p:childTnLst>
                                </p:cTn>
                              </p:par>
                              <p:par>
                                <p:cTn id="15" presetID="12" presetClass="entr" presetSubtype="4" fill="hold" grpId="0" nodeType="withEffect">
                                  <p:stCondLst>
                                    <p:cond delay="10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1100"/>
                                        <p:tgtEl>
                                          <p:spTgt spid="32"/>
                                        </p:tgtEl>
                                        <p:attrNameLst>
                                          <p:attrName>ppt_y</p:attrName>
                                        </p:attrNameLst>
                                      </p:cBhvr>
                                      <p:tavLst>
                                        <p:tav tm="0">
                                          <p:val>
                                            <p:strVal val="#ppt_y+#ppt_h*1.125000"/>
                                          </p:val>
                                        </p:tav>
                                        <p:tav tm="100000">
                                          <p:val>
                                            <p:strVal val="#ppt_y"/>
                                          </p:val>
                                        </p:tav>
                                      </p:tavLst>
                                    </p:anim>
                                    <p:animEffect transition="in" filter="wipe(up)">
                                      <p:cBhvr>
                                        <p:cTn id="18" dur="1100"/>
                                        <p:tgtEl>
                                          <p:spTgt spid="32"/>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1000"/>
                                        <p:tgtEl>
                                          <p:spTgt spid="33"/>
                                        </p:tgtEl>
                                        <p:attrNameLst>
                                          <p:attrName>ppt_y</p:attrName>
                                        </p:attrNameLst>
                                      </p:cBhvr>
                                      <p:tavLst>
                                        <p:tav tm="0">
                                          <p:val>
                                            <p:strVal val="#ppt_y+#ppt_h*1.125000"/>
                                          </p:val>
                                        </p:tav>
                                        <p:tav tm="100000">
                                          <p:val>
                                            <p:strVal val="#ppt_y"/>
                                          </p:val>
                                        </p:tav>
                                      </p:tavLst>
                                    </p:anim>
                                    <p:animEffect transition="in" filter="wipe(up)">
                                      <p:cBhvr>
                                        <p:cTn id="22" dur="1000"/>
                                        <p:tgtEl>
                                          <p:spTgt spid="33"/>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700"/>
                                        <p:tgtEl>
                                          <p:spTgt spid="34"/>
                                        </p:tgtEl>
                                        <p:attrNameLst>
                                          <p:attrName>ppt_y</p:attrName>
                                        </p:attrNameLst>
                                      </p:cBhvr>
                                      <p:tavLst>
                                        <p:tav tm="0">
                                          <p:val>
                                            <p:strVal val="#ppt_y+#ppt_h*1.125000"/>
                                          </p:val>
                                        </p:tav>
                                        <p:tav tm="100000">
                                          <p:val>
                                            <p:strVal val="#ppt_y"/>
                                          </p:val>
                                        </p:tav>
                                      </p:tavLst>
                                    </p:anim>
                                    <p:animEffect transition="in" filter="wipe(up)">
                                      <p:cBhvr>
                                        <p:cTn id="26" dur="700"/>
                                        <p:tgtEl>
                                          <p:spTgt spid="34"/>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p:tgtEl>
                                          <p:spTgt spid="35"/>
                                        </p:tgtEl>
                                        <p:attrNameLst>
                                          <p:attrName>ppt_y</p:attrName>
                                        </p:attrNameLst>
                                      </p:cBhvr>
                                      <p:tavLst>
                                        <p:tav tm="0">
                                          <p:val>
                                            <p:strVal val="#ppt_y+#ppt_h*1.125000"/>
                                          </p:val>
                                        </p:tav>
                                        <p:tav tm="100000">
                                          <p:val>
                                            <p:strVal val="#ppt_y"/>
                                          </p:val>
                                        </p:tav>
                                      </p:tavLst>
                                    </p:anim>
                                    <p:animEffect transition="in" filter="wipe(up)">
                                      <p:cBhvr>
                                        <p:cTn id="30" dur="500"/>
                                        <p:tgtEl>
                                          <p:spTgt spid="35"/>
                                        </p:tgtEl>
                                      </p:cBhvr>
                                    </p:animEffect>
                                  </p:childTnLst>
                                </p:cTn>
                              </p:par>
                              <p:par>
                                <p:cTn id="31" presetID="12" presetClass="entr" presetSubtype="4"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p:tgtEl>
                                          <p:spTgt spid="36"/>
                                        </p:tgtEl>
                                        <p:attrNameLst>
                                          <p:attrName>ppt_y</p:attrName>
                                        </p:attrNameLst>
                                      </p:cBhvr>
                                      <p:tavLst>
                                        <p:tav tm="0">
                                          <p:val>
                                            <p:strVal val="#ppt_y+#ppt_h*1.125000"/>
                                          </p:val>
                                        </p:tav>
                                        <p:tav tm="100000">
                                          <p:val>
                                            <p:strVal val="#ppt_y"/>
                                          </p:val>
                                        </p:tav>
                                      </p:tavLst>
                                    </p:anim>
                                    <p:animEffect transition="in" filter="wipe(up)">
                                      <p:cBhvr>
                                        <p:cTn id="34" dur="500"/>
                                        <p:tgtEl>
                                          <p:spTgt spid="36"/>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p:tgtEl>
                                          <p:spTgt spid="37"/>
                                        </p:tgtEl>
                                        <p:attrNameLst>
                                          <p:attrName>ppt_y</p:attrName>
                                        </p:attrNameLst>
                                      </p:cBhvr>
                                      <p:tavLst>
                                        <p:tav tm="0">
                                          <p:val>
                                            <p:strVal val="#ppt_y+#ppt_h*1.125000"/>
                                          </p:val>
                                        </p:tav>
                                        <p:tav tm="100000">
                                          <p:val>
                                            <p:strVal val="#ppt_y"/>
                                          </p:val>
                                        </p:tav>
                                      </p:tavLst>
                                    </p:anim>
                                    <p:animEffect transition="in" filter="wipe(up)">
                                      <p:cBhvr>
                                        <p:cTn id="38" dur="500"/>
                                        <p:tgtEl>
                                          <p:spTgt spid="37"/>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39">
                                            <p:txEl>
                                              <p:pRg st="0" end="0"/>
                                            </p:txEl>
                                          </p:spTgt>
                                        </p:tgtEl>
                                        <p:attrNameLst>
                                          <p:attrName>style.visibility</p:attrName>
                                        </p:attrNameLst>
                                      </p:cBhvr>
                                      <p:to>
                                        <p:strVal val="visible"/>
                                      </p:to>
                                    </p:set>
                                    <p:anim calcmode="lin" valueType="num">
                                      <p:cBhvr additive="base">
                                        <p:cTn id="41" dur="500"/>
                                        <p:tgtEl>
                                          <p:spTgt spid="39">
                                            <p:txEl>
                                              <p:pRg st="0" end="0"/>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9">
                                            <p:txEl>
                                              <p:pRg st="0" end="0"/>
                                            </p:tx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40">
                                            <p:txEl>
                                              <p:pRg st="0" end="0"/>
                                            </p:txEl>
                                          </p:spTgt>
                                        </p:tgtEl>
                                        <p:attrNameLst>
                                          <p:attrName>style.visibility</p:attrName>
                                        </p:attrNameLst>
                                      </p:cBhvr>
                                      <p:to>
                                        <p:strVal val="visible"/>
                                      </p:to>
                                    </p:set>
                                    <p:anim calcmode="lin" valueType="num">
                                      <p:cBhvr additive="base">
                                        <p:cTn id="45" dur="500"/>
                                        <p:tgtEl>
                                          <p:spTgt spid="40">
                                            <p:txEl>
                                              <p:pRg st="0" end="0"/>
                                            </p:txEl>
                                          </p:spTgt>
                                        </p:tgtEl>
                                        <p:attrNameLst>
                                          <p:attrName>ppt_y</p:attrName>
                                        </p:attrNameLst>
                                      </p:cBhvr>
                                      <p:tavLst>
                                        <p:tav tm="0">
                                          <p:val>
                                            <p:strVal val="#ppt_y+#ppt_h*1.125000"/>
                                          </p:val>
                                        </p:tav>
                                        <p:tav tm="100000">
                                          <p:val>
                                            <p:strVal val="#ppt_y"/>
                                          </p:val>
                                        </p:tav>
                                      </p:tavLst>
                                    </p:anim>
                                    <p:animEffect transition="in" filter="wipe(up)">
                                      <p:cBhvr>
                                        <p:cTn id="46" dur="500"/>
                                        <p:tgtEl>
                                          <p:spTgt spid="40">
                                            <p:txEl>
                                              <p:pRg st="0" end="0"/>
                                            </p:txEl>
                                          </p:spTgt>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42">
                                            <p:txEl>
                                              <p:pRg st="0" end="0"/>
                                            </p:txEl>
                                          </p:spTgt>
                                        </p:tgtEl>
                                        <p:attrNameLst>
                                          <p:attrName>style.visibility</p:attrName>
                                        </p:attrNameLst>
                                      </p:cBhvr>
                                      <p:to>
                                        <p:strVal val="visible"/>
                                      </p:to>
                                    </p:set>
                                    <p:anim calcmode="lin" valueType="num">
                                      <p:cBhvr additive="base">
                                        <p:cTn id="49" dur="500"/>
                                        <p:tgtEl>
                                          <p:spTgt spid="42">
                                            <p:txEl>
                                              <p:pRg st="0" end="0"/>
                                            </p:txEl>
                                          </p:spTgt>
                                        </p:tgtEl>
                                        <p:attrNameLst>
                                          <p:attrName>ppt_y</p:attrName>
                                        </p:attrNameLst>
                                      </p:cBhvr>
                                      <p:tavLst>
                                        <p:tav tm="0">
                                          <p:val>
                                            <p:strVal val="#ppt_y+#ppt_h*1.125000"/>
                                          </p:val>
                                        </p:tav>
                                        <p:tav tm="100000">
                                          <p:val>
                                            <p:strVal val="#ppt_y"/>
                                          </p:val>
                                        </p:tav>
                                      </p:tavLst>
                                    </p:anim>
                                    <p:animEffect transition="in" filter="wipe(up)">
                                      <p:cBhvr>
                                        <p:cTn id="50" dur="500"/>
                                        <p:tgtEl>
                                          <p:spTgt spid="42">
                                            <p:txEl>
                                              <p:pRg st="0" end="0"/>
                                            </p:txEl>
                                          </p:spTgt>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additive="base">
                                        <p:cTn id="53" dur="500"/>
                                        <p:tgtEl>
                                          <p:spTgt spid="43">
                                            <p:txEl>
                                              <p:pRg st="0" end="0"/>
                                            </p:txEl>
                                          </p:spTgt>
                                        </p:tgtEl>
                                        <p:attrNameLst>
                                          <p:attrName>ppt_y</p:attrName>
                                        </p:attrNameLst>
                                      </p:cBhvr>
                                      <p:tavLst>
                                        <p:tav tm="0">
                                          <p:val>
                                            <p:strVal val="#ppt_y+#ppt_h*1.125000"/>
                                          </p:val>
                                        </p:tav>
                                        <p:tav tm="100000">
                                          <p:val>
                                            <p:strVal val="#ppt_y"/>
                                          </p:val>
                                        </p:tav>
                                      </p:tavLst>
                                    </p:anim>
                                    <p:animEffect transition="in" filter="wipe(up)">
                                      <p:cBhvr>
                                        <p:cTn id="54" dur="500"/>
                                        <p:tgtEl>
                                          <p:spTgt spid="43">
                                            <p:txEl>
                                              <p:pRg st="0" end="0"/>
                                            </p:txEl>
                                          </p:spTgt>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44">
                                            <p:txEl>
                                              <p:pRg st="0" end="0"/>
                                            </p:txEl>
                                          </p:spTgt>
                                        </p:tgtEl>
                                        <p:attrNameLst>
                                          <p:attrName>style.visibility</p:attrName>
                                        </p:attrNameLst>
                                      </p:cBhvr>
                                      <p:to>
                                        <p:strVal val="visible"/>
                                      </p:to>
                                    </p:set>
                                    <p:anim calcmode="lin" valueType="num">
                                      <p:cBhvr additive="base">
                                        <p:cTn id="57" dur="500"/>
                                        <p:tgtEl>
                                          <p:spTgt spid="44">
                                            <p:txEl>
                                              <p:pRg st="0" end="0"/>
                                            </p:txEl>
                                          </p:spTgt>
                                        </p:tgtEl>
                                        <p:attrNameLst>
                                          <p:attrName>ppt_y</p:attrName>
                                        </p:attrNameLst>
                                      </p:cBhvr>
                                      <p:tavLst>
                                        <p:tav tm="0">
                                          <p:val>
                                            <p:strVal val="#ppt_y+#ppt_h*1.125000"/>
                                          </p:val>
                                        </p:tav>
                                        <p:tav tm="100000">
                                          <p:val>
                                            <p:strVal val="#ppt_y"/>
                                          </p:val>
                                        </p:tav>
                                      </p:tavLst>
                                    </p:anim>
                                    <p:animEffect transition="in" filter="wipe(up)">
                                      <p:cBhvr>
                                        <p:cTn id="58" dur="500"/>
                                        <p:tgtEl>
                                          <p:spTgt spid="44">
                                            <p:txEl>
                                              <p:pRg st="0" end="0"/>
                                            </p:txEl>
                                          </p:spTgt>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45">
                                            <p:txEl>
                                              <p:pRg st="0" end="0"/>
                                            </p:txEl>
                                          </p:spTgt>
                                        </p:tgtEl>
                                        <p:attrNameLst>
                                          <p:attrName>style.visibility</p:attrName>
                                        </p:attrNameLst>
                                      </p:cBhvr>
                                      <p:to>
                                        <p:strVal val="visible"/>
                                      </p:to>
                                    </p:set>
                                    <p:anim calcmode="lin" valueType="num">
                                      <p:cBhvr additive="base">
                                        <p:cTn id="61" dur="500"/>
                                        <p:tgtEl>
                                          <p:spTgt spid="45">
                                            <p:txEl>
                                              <p:pRg st="0" end="0"/>
                                            </p:txEl>
                                          </p:spTgt>
                                        </p:tgtEl>
                                        <p:attrNameLst>
                                          <p:attrName>ppt_y</p:attrName>
                                        </p:attrNameLst>
                                      </p:cBhvr>
                                      <p:tavLst>
                                        <p:tav tm="0">
                                          <p:val>
                                            <p:strVal val="#ppt_y+#ppt_h*1.125000"/>
                                          </p:val>
                                        </p:tav>
                                        <p:tav tm="100000">
                                          <p:val>
                                            <p:strVal val="#ppt_y"/>
                                          </p:val>
                                        </p:tav>
                                      </p:tavLst>
                                    </p:anim>
                                    <p:animEffect transition="in" filter="wipe(up)">
                                      <p:cBhvr>
                                        <p:cTn id="62" dur="500"/>
                                        <p:tgtEl>
                                          <p:spTgt spid="45">
                                            <p:txEl>
                                              <p:pRg st="0" end="0"/>
                                            </p:txEl>
                                          </p:spTgt>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46">
                                            <p:txEl>
                                              <p:pRg st="0" end="0"/>
                                            </p:txEl>
                                          </p:spTgt>
                                        </p:tgtEl>
                                        <p:attrNameLst>
                                          <p:attrName>style.visibility</p:attrName>
                                        </p:attrNameLst>
                                      </p:cBhvr>
                                      <p:to>
                                        <p:strVal val="visible"/>
                                      </p:to>
                                    </p:set>
                                    <p:anim calcmode="lin" valueType="num">
                                      <p:cBhvr additive="base">
                                        <p:cTn id="65" dur="500"/>
                                        <p:tgtEl>
                                          <p:spTgt spid="46">
                                            <p:txEl>
                                              <p:pRg st="0" end="0"/>
                                            </p:txEl>
                                          </p:spTgt>
                                        </p:tgtEl>
                                        <p:attrNameLst>
                                          <p:attrName>ppt_y</p:attrName>
                                        </p:attrNameLst>
                                      </p:cBhvr>
                                      <p:tavLst>
                                        <p:tav tm="0">
                                          <p:val>
                                            <p:strVal val="#ppt_y+#ppt_h*1.125000"/>
                                          </p:val>
                                        </p:tav>
                                        <p:tav tm="100000">
                                          <p:val>
                                            <p:strVal val="#ppt_y"/>
                                          </p:val>
                                        </p:tav>
                                      </p:tavLst>
                                    </p:anim>
                                    <p:animEffect transition="in" filter="wipe(up)">
                                      <p:cBhvr>
                                        <p:cTn id="66" dur="500"/>
                                        <p:tgtEl>
                                          <p:spTgt spid="46">
                                            <p:txEl>
                                              <p:pRg st="0" end="0"/>
                                            </p:txEl>
                                          </p:spTgt>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47">
                                            <p:txEl>
                                              <p:pRg st="0" end="0"/>
                                            </p:txEl>
                                          </p:spTgt>
                                        </p:tgtEl>
                                        <p:attrNameLst>
                                          <p:attrName>style.visibility</p:attrName>
                                        </p:attrNameLst>
                                      </p:cBhvr>
                                      <p:to>
                                        <p:strVal val="visible"/>
                                      </p:to>
                                    </p:set>
                                    <p:anim calcmode="lin" valueType="num">
                                      <p:cBhvr additive="base">
                                        <p:cTn id="69" dur="500"/>
                                        <p:tgtEl>
                                          <p:spTgt spid="47">
                                            <p:txEl>
                                              <p:pRg st="0" end="0"/>
                                            </p:txEl>
                                          </p:spTgt>
                                        </p:tgtEl>
                                        <p:attrNameLst>
                                          <p:attrName>ppt_y</p:attrName>
                                        </p:attrNameLst>
                                      </p:cBhvr>
                                      <p:tavLst>
                                        <p:tav tm="0">
                                          <p:val>
                                            <p:strVal val="#ppt_y+#ppt_h*1.125000"/>
                                          </p:val>
                                        </p:tav>
                                        <p:tav tm="100000">
                                          <p:val>
                                            <p:strVal val="#ppt_y"/>
                                          </p:val>
                                        </p:tav>
                                      </p:tavLst>
                                    </p:anim>
                                    <p:animEffect transition="in" filter="wipe(up)">
                                      <p:cBhvr>
                                        <p:cTn id="70" dur="500"/>
                                        <p:tgtEl>
                                          <p:spTgt spid="47">
                                            <p:txEl>
                                              <p:pRg st="0" end="0"/>
                                            </p:txEl>
                                          </p:spTgt>
                                        </p:tgtEl>
                                      </p:cBhvr>
                                    </p:animEffect>
                                  </p:childTnLst>
                                </p:cTn>
                              </p:par>
                              <p:par>
                                <p:cTn id="71" presetID="12" presetClass="entr" presetSubtype="4"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p:tgtEl>
                                          <p:spTgt spid="13"/>
                                        </p:tgtEl>
                                        <p:attrNameLst>
                                          <p:attrName>ppt_y</p:attrName>
                                        </p:attrNameLst>
                                      </p:cBhvr>
                                      <p:tavLst>
                                        <p:tav tm="0">
                                          <p:val>
                                            <p:strVal val="#ppt_y+#ppt_h*1.125000"/>
                                          </p:val>
                                        </p:tav>
                                        <p:tav tm="100000">
                                          <p:val>
                                            <p:strVal val="#ppt_y"/>
                                          </p:val>
                                        </p:tav>
                                      </p:tavLst>
                                    </p:anim>
                                    <p:animEffect transition="in" filter="wipe(up)">
                                      <p:cBhvr>
                                        <p:cTn id="74" dur="500"/>
                                        <p:tgtEl>
                                          <p:spTgt spid="13"/>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additive="base">
                                        <p:cTn id="77" dur="500"/>
                                        <p:tgtEl>
                                          <p:spTgt spid="11"/>
                                        </p:tgtEl>
                                        <p:attrNameLst>
                                          <p:attrName>ppt_y</p:attrName>
                                        </p:attrNameLst>
                                      </p:cBhvr>
                                      <p:tavLst>
                                        <p:tav tm="0">
                                          <p:val>
                                            <p:strVal val="#ppt_y+#ppt_h*1.125000"/>
                                          </p:val>
                                        </p:tav>
                                        <p:tav tm="100000">
                                          <p:val>
                                            <p:strVal val="#ppt_y"/>
                                          </p:val>
                                        </p:tav>
                                      </p:tavLst>
                                    </p:anim>
                                    <p:animEffect transition="in" filter="wipe(up)">
                                      <p:cBhvr>
                                        <p:cTn id="7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7" grpId="0" animBg="1"/>
      <p:bldP spid="38" grpId="0"/>
      <p:bldP spid="39" grpId="0" build="p"/>
      <p:bldP spid="40" grpId="0" build="p"/>
      <p:bldP spid="41" grpId="0" build="p"/>
      <p:bldP spid="42" grpId="0" build="p"/>
      <p:bldP spid="43" grpId="0" build="p"/>
      <p:bldP spid="44" grpId="0" build="p"/>
      <p:bldP spid="45" grpId="0" build="p"/>
      <p:bldP spid="46" grpId="0" build="p"/>
      <p:bldP spid="47" grpId="0" build="p"/>
      <p:bldP spid="11" grpId="0"/>
    </p:bldLst>
  </p:timing>
</p:sld>
</file>

<file path=ppt/theme/theme1.xml><?xml version="1.0" encoding="utf-8"?>
<a:theme xmlns:a="http://schemas.openxmlformats.org/drawingml/2006/main" name="Indonesian Travel Scrapbook Newsletter by Slidesgo">
  <a:themeElements>
    <a:clrScheme name="Simple Light">
      <a:dk1>
        <a:srgbClr val="1C1210"/>
      </a:dk1>
      <a:lt1>
        <a:srgbClr val="CCAC85"/>
      </a:lt1>
      <a:dk2>
        <a:srgbClr val="FFFFFF"/>
      </a:dk2>
      <a:lt2>
        <a:srgbClr val="A58967"/>
      </a:lt2>
      <a:accent1>
        <a:srgbClr val="5F4530"/>
      </a:accent1>
      <a:accent2>
        <a:srgbClr val="FFF0DD"/>
      </a:accent2>
      <a:accent3>
        <a:srgbClr val="FFFFFF"/>
      </a:accent3>
      <a:accent4>
        <a:srgbClr val="FFFFFF"/>
      </a:accent4>
      <a:accent5>
        <a:srgbClr val="FFFFFF"/>
      </a:accent5>
      <a:accent6>
        <a:srgbClr val="FFFFFF"/>
      </a:accent6>
      <a:hlink>
        <a:srgbClr val="1C121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Mania">
  <a:themeElements>
    <a:clrScheme name="Simple Light">
      <a:dk1>
        <a:srgbClr val="000000"/>
      </a:dk1>
      <a:lt1>
        <a:srgbClr val="FFFFFF"/>
      </a:lt1>
      <a:dk2>
        <a:srgbClr val="434343"/>
      </a:dk2>
      <a:lt2>
        <a:srgbClr val="EEEEEE"/>
      </a:lt2>
      <a:accent1>
        <a:srgbClr val="CC0000"/>
      </a:accent1>
      <a:accent2>
        <a:srgbClr val="E69138"/>
      </a:accent2>
      <a:accent3>
        <a:srgbClr val="F1C232"/>
      </a:accent3>
      <a:accent4>
        <a:srgbClr val="6AA84F"/>
      </a:accent4>
      <a:accent5>
        <a:srgbClr val="3C78D8"/>
      </a:accent5>
      <a:accent6>
        <a:srgbClr val="A64D7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TotalTime>
  <Words>288</Words>
  <Application>Microsoft Office PowerPoint</Application>
  <PresentationFormat>Widescreen</PresentationFormat>
  <Paragraphs>31</Paragraphs>
  <Slides>10</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vt:i4>
      </vt:variant>
    </vt:vector>
  </HeadingPairs>
  <TitlesOfParts>
    <vt:vector size="24" baseType="lpstr">
      <vt:lpstr>SimSun</vt:lpstr>
      <vt:lpstr>Abril Fatface</vt:lpstr>
      <vt:lpstr>Actor</vt:lpstr>
      <vt:lpstr>Almendra</vt:lpstr>
      <vt:lpstr>Andika</vt:lpstr>
      <vt:lpstr>Anton</vt:lpstr>
      <vt:lpstr>Archivo</vt:lpstr>
      <vt:lpstr>Arial</vt:lpstr>
      <vt:lpstr>Barlow Condensed</vt:lpstr>
      <vt:lpstr>Calibri</vt:lpstr>
      <vt:lpstr>Caveat Brush</vt:lpstr>
      <vt:lpstr>UnifrakturMaguntia</vt:lpstr>
      <vt:lpstr>Indonesian Travel Scrapbook Newsletter by Slidesgo</vt:lpstr>
      <vt:lpstr>SlidesMania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BREAKING NEWS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c:title>
  <dc:creator>bethelalbor</dc:creator>
  <cp:lastModifiedBy>bethelalbor</cp:lastModifiedBy>
  <cp:revision>4</cp:revision>
  <dcterms:created xsi:type="dcterms:W3CDTF">2023-10-13T13:04:25Z</dcterms:created>
  <dcterms:modified xsi:type="dcterms:W3CDTF">2023-10-14T13:08:07Z</dcterms:modified>
</cp:coreProperties>
</file>